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1" r:id="rId1"/>
  </p:sldMasterIdLst>
  <p:notesMasterIdLst>
    <p:notesMasterId r:id="rId19"/>
  </p:notesMasterIdLst>
  <p:sldIdLst>
    <p:sldId id="260" r:id="rId2"/>
    <p:sldId id="294" r:id="rId3"/>
    <p:sldId id="317" r:id="rId4"/>
    <p:sldId id="266" r:id="rId5"/>
    <p:sldId id="256" r:id="rId6"/>
    <p:sldId id="302" r:id="rId7"/>
    <p:sldId id="306" r:id="rId8"/>
    <p:sldId id="307" r:id="rId9"/>
    <p:sldId id="308" r:id="rId10"/>
    <p:sldId id="309" r:id="rId11"/>
    <p:sldId id="310" r:id="rId12"/>
    <p:sldId id="311" r:id="rId13"/>
    <p:sldId id="313" r:id="rId14"/>
    <p:sldId id="314" r:id="rId15"/>
    <p:sldId id="315" r:id="rId16"/>
    <p:sldId id="316" r:id="rId17"/>
    <p:sldId id="312" r:id="rId18"/>
  </p:sldIdLst>
  <p:sldSz cx="9144000" cy="6858000" type="screen4x3"/>
  <p:notesSz cx="6858000" cy="9144000"/>
  <p:embeddedFontLst>
    <p:embeddedFont>
      <p:font typeface="Arial Narrow" panose="020B0606020202030204" pitchFamily="34" charset="0"/>
      <p:regular r:id="rId20"/>
      <p:bold r:id="rId21"/>
      <p:italic r:id="rId22"/>
      <p:boldItalic r:id="rId23"/>
    </p:embeddedFont>
    <p:embeddedFont>
      <p:font typeface="Avallon" pitchFamily="2" charset="0"/>
      <p:regular r:id="rId24"/>
    </p:embeddedFont>
    <p:embeddedFont>
      <p:font typeface="Avallon Alt" pitchFamily="2" charset="0"/>
      <p:regular r:id="rId25"/>
    </p:embeddedFont>
    <p:embeddedFont>
      <p:font typeface="Calibri" panose="020F0502020204030204" pitchFamily="34" charset="0"/>
      <p:regular r:id="rId26"/>
      <p:bold r:id="rId27"/>
      <p:italic r:id="rId28"/>
      <p:boldItalic r:id="rId29"/>
    </p:embeddedFont>
    <p:embeddedFont>
      <p:font typeface="Freehand575 BT" panose="03080702030306060204" pitchFamily="66" charset="0"/>
      <p:regular r:id="rId30"/>
    </p:embeddedFont>
    <p:embeddedFont>
      <p:font typeface="Weidemann" panose="02000503060000020004" pitchFamily="2" charset="0"/>
      <p:regular r:id="rId31"/>
    </p:embeddedFont>
    <p:embeddedFont>
      <p:font typeface="WeidemannItcSCTEEMed" pitchFamily="2" charset="0"/>
      <p:regular r:id="rId32"/>
    </p:embeddedFont>
    <p:embeddedFont>
      <p:font typeface="WeidemannItcTEEMed" pitchFamily="2" charset="0"/>
      <p:regular r:id="rId33"/>
      <p:italic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E1"/>
    <a:srgbClr val="7121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302" autoAdjust="0"/>
    <p:restoredTop sz="85660" autoAdjust="0"/>
  </p:normalViewPr>
  <p:slideViewPr>
    <p:cSldViewPr snapToGrid="0">
      <p:cViewPr varScale="1">
        <p:scale>
          <a:sx n="138" d="100"/>
          <a:sy n="138" d="100"/>
        </p:scale>
        <p:origin x="740" y="112"/>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F3CA1B-C771-4178-8595-9E01AB21B4CE}" type="datetimeFigureOut">
              <a:rPr lang="es-CO" smtClean="0"/>
              <a:t>7/07/2021</a:t>
            </a:fld>
            <a:endParaRPr lang="es-CO"/>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4F3890-3290-477F-9936-EAAB41A7CDC3}" type="slidenum">
              <a:rPr lang="es-CO" smtClean="0"/>
              <a:t>‹Nº›</a:t>
            </a:fld>
            <a:endParaRPr lang="es-CO"/>
          </a:p>
        </p:txBody>
      </p:sp>
    </p:spTree>
    <p:extLst>
      <p:ext uri="{BB962C8B-B14F-4D97-AF65-F5344CB8AC3E}">
        <p14:creationId xmlns:p14="http://schemas.microsoft.com/office/powerpoint/2010/main" val="73675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Cuando decimos que no es liberado de la vieja naturaleza, nos referimos a la lucha constante contra la carne.</a:t>
            </a:r>
          </a:p>
        </p:txBody>
      </p:sp>
      <p:sp>
        <p:nvSpPr>
          <p:cNvPr id="4" name="Marcador de número de diapositiva 3"/>
          <p:cNvSpPr>
            <a:spLocks noGrp="1"/>
          </p:cNvSpPr>
          <p:nvPr>
            <p:ph type="sldNum" sz="quarter" idx="5"/>
          </p:nvPr>
        </p:nvSpPr>
        <p:spPr/>
        <p:txBody>
          <a:bodyPr/>
          <a:lstStyle/>
          <a:p>
            <a:fld id="{C74F3890-3290-477F-9936-EAAB41A7CDC3}" type="slidenum">
              <a:rPr lang="es-CO" smtClean="0"/>
              <a:t>10</a:t>
            </a:fld>
            <a:endParaRPr lang="es-CO"/>
          </a:p>
        </p:txBody>
      </p:sp>
    </p:spTree>
    <p:extLst>
      <p:ext uri="{BB962C8B-B14F-4D97-AF65-F5344CB8AC3E}">
        <p14:creationId xmlns:p14="http://schemas.microsoft.com/office/powerpoint/2010/main" val="430237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Muchos expositores tienen a Pablo hablando como cristiano, y explican el resto del pasaje según esa posición.  Pero un cristiano no diría, “soy vendido al pecado.”  El pecado no reina en el cuerpo del cristiano (6: 12). Tampoco diría, “Miserable de mí ¿quién me librará de este cuerpo de muerte?” En el versículo siguiente dice Pablo que esa liberación precede de Dios por Jesucristo. Pero el cristiano ya está libertado y se encuentra en Cristo.  Así es que en este pasaje, los versículos del 14 al 25, Pablo en su propia persona describe la condición del pecador no regenerado, despertado por la operación de la ley, a un reconocimiento de su estado de pecado y miseria.</a:t>
            </a:r>
          </a:p>
        </p:txBody>
      </p:sp>
      <p:sp>
        <p:nvSpPr>
          <p:cNvPr id="4" name="Marcador de número de diapositiva 3"/>
          <p:cNvSpPr>
            <a:spLocks noGrp="1"/>
          </p:cNvSpPr>
          <p:nvPr>
            <p:ph type="sldNum" sz="quarter" idx="5"/>
          </p:nvPr>
        </p:nvSpPr>
        <p:spPr/>
        <p:txBody>
          <a:bodyPr/>
          <a:lstStyle/>
          <a:p>
            <a:fld id="{C74F3890-3290-477F-9936-EAAB41A7CDC3}" type="slidenum">
              <a:rPr lang="es-CO" smtClean="0"/>
              <a:t>11</a:t>
            </a:fld>
            <a:endParaRPr lang="es-CO"/>
          </a:p>
        </p:txBody>
      </p:sp>
    </p:spTree>
    <p:extLst>
      <p:ext uri="{BB962C8B-B14F-4D97-AF65-F5344CB8AC3E}">
        <p14:creationId xmlns:p14="http://schemas.microsoft.com/office/powerpoint/2010/main" val="2444049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Un creyente que pueda hacer méritos propios para obtener la salvación sin necesidad del sacrificio de Cristo, todos necesitamos de la gracia, el sacrificio del Hijo de Dios para obtener la salvación.</a:t>
            </a:r>
          </a:p>
        </p:txBody>
      </p:sp>
      <p:sp>
        <p:nvSpPr>
          <p:cNvPr id="4" name="Marcador de número de diapositiva 3"/>
          <p:cNvSpPr>
            <a:spLocks noGrp="1"/>
          </p:cNvSpPr>
          <p:nvPr>
            <p:ph type="sldNum" sz="quarter" idx="5"/>
          </p:nvPr>
        </p:nvSpPr>
        <p:spPr/>
        <p:txBody>
          <a:bodyPr/>
          <a:lstStyle/>
          <a:p>
            <a:fld id="{C74F3890-3290-477F-9936-EAAB41A7CDC3}" type="slidenum">
              <a:rPr lang="es-CO" smtClean="0"/>
              <a:t>12</a:t>
            </a:fld>
            <a:endParaRPr lang="es-CO"/>
          </a:p>
        </p:txBody>
      </p:sp>
    </p:spTree>
    <p:extLst>
      <p:ext uri="{BB962C8B-B14F-4D97-AF65-F5344CB8AC3E}">
        <p14:creationId xmlns:p14="http://schemas.microsoft.com/office/powerpoint/2010/main" val="2585410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712982"/>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122363"/>
            <a:ext cx="7772400" cy="2387600"/>
          </a:xfrm>
        </p:spPr>
        <p:txBody>
          <a:bodyPr anchor="b"/>
          <a:lstStyle>
            <a:lvl1pPr algn="l">
              <a:defRPr sz="6000" b="1">
                <a:ln w="57150">
                  <a:solidFill>
                    <a:schemeClr val="tx1"/>
                  </a:solidFill>
                </a:ln>
                <a:effectLst>
                  <a:glow rad="63500">
                    <a:schemeClr val="bg1"/>
                  </a:glow>
                </a:effectLst>
              </a:defRPr>
            </a:lvl1pPr>
          </a:lstStyle>
          <a:p>
            <a:r>
              <a:rPr lang="es-ES" dirty="0"/>
              <a:t>HAGA CLIC PARA MODIFICAR EL ESTILO DE TÍTULO DEL PATRÓN</a:t>
            </a:r>
            <a:endParaRPr lang="en-US" dirty="0"/>
          </a:p>
        </p:txBody>
      </p:sp>
      <p:sp>
        <p:nvSpPr>
          <p:cNvPr id="3" name="Subtitle 2"/>
          <p:cNvSpPr>
            <a:spLocks noGrp="1"/>
          </p:cNvSpPr>
          <p:nvPr>
            <p:ph type="subTitle" idx="1" hasCustomPrompt="1"/>
          </p:nvPr>
        </p:nvSpPr>
        <p:spPr>
          <a:xfrm>
            <a:off x="685800" y="3602038"/>
            <a:ext cx="7772400" cy="1655762"/>
          </a:xfrm>
        </p:spPr>
        <p:txBody>
          <a:bodyPr/>
          <a:lstStyle>
            <a:lvl1pPr marL="0" indent="0" algn="l">
              <a:buNone/>
              <a:defRPr sz="2400" b="1">
                <a:ln w="12700">
                  <a:solidFill>
                    <a:srgbClr val="FFC000"/>
                  </a:solidFill>
                </a:ln>
                <a:solidFill>
                  <a:srgbClr val="FFC000"/>
                </a:solidFill>
                <a:effectLst>
                  <a:glow rad="63500">
                    <a:schemeClr val="tx1"/>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90B7E12-5D82-41FF-B550-B15D058992A6}" type="datetimeFigureOut">
              <a:rPr lang="es-CO" smtClean="0"/>
              <a:t>7/07/2021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5900018-3D00-4238-9FE9-4244C1A8602E}" type="slidenum">
              <a:rPr lang="es-CO" smtClean="0"/>
              <a:t>‹Nº›</a:t>
            </a:fld>
            <a:endParaRPr lang="es-CO"/>
          </a:p>
        </p:txBody>
      </p:sp>
    </p:spTree>
    <p:extLst>
      <p:ext uri="{BB962C8B-B14F-4D97-AF65-F5344CB8AC3E}">
        <p14:creationId xmlns:p14="http://schemas.microsoft.com/office/powerpoint/2010/main" val="3769551382"/>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apositiva_subtitul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AE8445AF-5523-4D2A-B363-6BE215514BA8}"/>
              </a:ext>
            </a:extLst>
          </p:cNvPr>
          <p:cNvSpPr>
            <a:spLocks noGrp="1"/>
          </p:cNvSpPr>
          <p:nvPr>
            <p:ph type="pic" sz="quarter" idx="13"/>
          </p:nvPr>
        </p:nvSpPr>
        <p:spPr>
          <a:xfrm>
            <a:off x="977191" y="0"/>
            <a:ext cx="8159665" cy="6858000"/>
          </a:xfrm>
          <a:custGeom>
            <a:avLst/>
            <a:gdLst>
              <a:gd name="connsiteX0" fmla="*/ 0 w 8159665"/>
              <a:gd name="connsiteY0" fmla="*/ 0 h 6858000"/>
              <a:gd name="connsiteX1" fmla="*/ 8159665 w 8159665"/>
              <a:gd name="connsiteY1" fmla="*/ 0 h 6858000"/>
              <a:gd name="connsiteX2" fmla="*/ 8159665 w 8159665"/>
              <a:gd name="connsiteY2" fmla="*/ 6858000 h 6858000"/>
              <a:gd name="connsiteX3" fmla="*/ 0 w 8159665"/>
              <a:gd name="connsiteY3" fmla="*/ 6858000 h 6858000"/>
              <a:gd name="connsiteX4" fmla="*/ 0 w 8159665"/>
              <a:gd name="connsiteY4" fmla="*/ 0 h 6858000"/>
              <a:gd name="connsiteX0" fmla="*/ 5066482 w 8159665"/>
              <a:gd name="connsiteY0" fmla="*/ 0 h 6858000"/>
              <a:gd name="connsiteX1" fmla="*/ 8159665 w 8159665"/>
              <a:gd name="connsiteY1" fmla="*/ 0 h 6858000"/>
              <a:gd name="connsiteX2" fmla="*/ 8159665 w 8159665"/>
              <a:gd name="connsiteY2" fmla="*/ 6858000 h 6858000"/>
              <a:gd name="connsiteX3" fmla="*/ 0 w 8159665"/>
              <a:gd name="connsiteY3" fmla="*/ 6858000 h 6858000"/>
              <a:gd name="connsiteX4" fmla="*/ 5066482 w 815966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9665" h="6858000">
                <a:moveTo>
                  <a:pt x="5066482" y="0"/>
                </a:moveTo>
                <a:lnTo>
                  <a:pt x="8159665" y="0"/>
                </a:lnTo>
                <a:lnTo>
                  <a:pt x="8159665" y="6858000"/>
                </a:lnTo>
                <a:lnTo>
                  <a:pt x="0" y="6858000"/>
                </a:lnTo>
                <a:lnTo>
                  <a:pt x="5066482" y="0"/>
                </a:lnTo>
                <a:close/>
              </a:path>
            </a:pathLst>
          </a:custGeom>
          <a:solidFill>
            <a:schemeClr val="bg1">
              <a:lumMod val="85000"/>
            </a:schemeClr>
          </a:solidFill>
          <a:effectLst>
            <a:outerShdw dist="88900" dir="12000000" algn="r" rotWithShape="0">
              <a:schemeClr val="accent6">
                <a:lumMod val="75000"/>
              </a:schemeClr>
            </a:outerShdw>
          </a:effectLst>
        </p:spPr>
        <p:txBody>
          <a:bodyPr anchor="ctr"/>
          <a:lstStyle>
            <a:lvl1pPr algn="ctr">
              <a:defRPr/>
            </a:lvl1pPr>
          </a:lstStyle>
          <a:p>
            <a:r>
              <a:rPr lang="es-ES"/>
              <a:t>Haga clic en el icono para agregar una imagen</a:t>
            </a:r>
            <a:endParaRPr lang="es-CO"/>
          </a:p>
        </p:txBody>
      </p:sp>
    </p:spTree>
    <p:extLst>
      <p:ext uri="{BB962C8B-B14F-4D97-AF65-F5344CB8AC3E}">
        <p14:creationId xmlns:p14="http://schemas.microsoft.com/office/powerpoint/2010/main" val="3585534372"/>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Diapositiva_subtitul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AE8445AF-5523-4D2A-B363-6BE215514BA8}"/>
              </a:ext>
            </a:extLst>
          </p:cNvPr>
          <p:cNvSpPr>
            <a:spLocks noGrp="1"/>
          </p:cNvSpPr>
          <p:nvPr>
            <p:ph type="pic" sz="quarter" idx="13"/>
          </p:nvPr>
        </p:nvSpPr>
        <p:spPr>
          <a:xfrm>
            <a:off x="977191" y="0"/>
            <a:ext cx="8159665" cy="6858000"/>
          </a:xfrm>
          <a:custGeom>
            <a:avLst/>
            <a:gdLst>
              <a:gd name="connsiteX0" fmla="*/ 0 w 8159665"/>
              <a:gd name="connsiteY0" fmla="*/ 0 h 6858000"/>
              <a:gd name="connsiteX1" fmla="*/ 8159665 w 8159665"/>
              <a:gd name="connsiteY1" fmla="*/ 0 h 6858000"/>
              <a:gd name="connsiteX2" fmla="*/ 8159665 w 8159665"/>
              <a:gd name="connsiteY2" fmla="*/ 6858000 h 6858000"/>
              <a:gd name="connsiteX3" fmla="*/ 0 w 8159665"/>
              <a:gd name="connsiteY3" fmla="*/ 6858000 h 6858000"/>
              <a:gd name="connsiteX4" fmla="*/ 0 w 8159665"/>
              <a:gd name="connsiteY4" fmla="*/ 0 h 6858000"/>
              <a:gd name="connsiteX0" fmla="*/ 0 w 8159665"/>
              <a:gd name="connsiteY0" fmla="*/ 0 h 6858000"/>
              <a:gd name="connsiteX1" fmla="*/ 8159665 w 8159665"/>
              <a:gd name="connsiteY1" fmla="*/ 0 h 6858000"/>
              <a:gd name="connsiteX2" fmla="*/ 8159665 w 8159665"/>
              <a:gd name="connsiteY2" fmla="*/ 6858000 h 6858000"/>
              <a:gd name="connsiteX3" fmla="*/ 4874184 w 8159665"/>
              <a:gd name="connsiteY3" fmla="*/ 6854076 h 6858000"/>
              <a:gd name="connsiteX4" fmla="*/ 0 w 815966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9665" h="6858000">
                <a:moveTo>
                  <a:pt x="0" y="0"/>
                </a:moveTo>
                <a:lnTo>
                  <a:pt x="8159665" y="0"/>
                </a:lnTo>
                <a:lnTo>
                  <a:pt x="8159665" y="6858000"/>
                </a:lnTo>
                <a:lnTo>
                  <a:pt x="4874184" y="6854076"/>
                </a:lnTo>
                <a:lnTo>
                  <a:pt x="0" y="0"/>
                </a:lnTo>
                <a:close/>
              </a:path>
            </a:pathLst>
          </a:custGeom>
          <a:solidFill>
            <a:schemeClr val="bg1">
              <a:lumMod val="85000"/>
            </a:schemeClr>
          </a:solidFill>
          <a:effectLst>
            <a:outerShdw dist="88900" dir="10800000" algn="r" rotWithShape="0">
              <a:schemeClr val="accent6">
                <a:lumMod val="75000"/>
              </a:schemeClr>
            </a:outerShdw>
          </a:effectLst>
        </p:spPr>
        <p:txBody>
          <a:bodyPr anchor="ctr"/>
          <a:lstStyle>
            <a:lvl1pPr algn="ctr">
              <a:defRPr/>
            </a:lvl1pPr>
          </a:lstStyle>
          <a:p>
            <a:r>
              <a:rPr lang="es-ES"/>
              <a:t>Haga clic en el icono para agregar una imagen</a:t>
            </a:r>
            <a:endParaRPr lang="es-CO"/>
          </a:p>
        </p:txBody>
      </p:sp>
    </p:spTree>
    <p:extLst>
      <p:ext uri="{BB962C8B-B14F-4D97-AF65-F5344CB8AC3E}">
        <p14:creationId xmlns:p14="http://schemas.microsoft.com/office/powerpoint/2010/main" val="2596663207"/>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blia_1">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1E9D6163-9764-480E-A4B7-712DF05190B1}"/>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r="33076" b="17047"/>
          <a:stretch/>
        </p:blipFill>
        <p:spPr>
          <a:xfrm>
            <a:off x="6109757" y="4199611"/>
            <a:ext cx="3034243" cy="2103821"/>
          </a:xfrm>
          <a:prstGeom prst="rect">
            <a:avLst/>
          </a:prstGeom>
        </p:spPr>
      </p:pic>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3">
              <a:extLst>
                <a:ext uri="{28A0092B-C50C-407E-A947-70E740481C1C}">
                  <a14:useLocalDpi xmlns:a14="http://schemas.microsoft.com/office/drawing/2010/main" val="0"/>
                </a:ext>
              </a:extLst>
            </a:blip>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266864"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10039" y="542244"/>
            <a:ext cx="4980138" cy="544839"/>
          </a:xfrm>
        </p:spPr>
        <p:txBody>
          <a:bodyPr anchor="ctr">
            <a:noAutofit/>
          </a:bodyPr>
          <a:lstStyle>
            <a:lvl1pPr marL="0" indent="0">
              <a:lnSpc>
                <a:spcPct val="100000"/>
              </a:lnSpc>
              <a:buNone/>
              <a:defRPr sz="6600" b="1">
                <a:solidFill>
                  <a:srgbClr val="C00000"/>
                </a:solidFill>
                <a:effectLst>
                  <a:outerShdw blurRad="38100" dist="38100" dir="2700000" algn="tl">
                    <a:srgbClr val="000000">
                      <a:alpha val="43137"/>
                    </a:srgbClr>
                  </a:outerShdw>
                </a:effectLst>
                <a:latin typeface="+mj-lt"/>
              </a:defRPr>
            </a:lvl1pPr>
          </a:lstStyle>
          <a:p>
            <a:pPr lvl="0"/>
            <a:r>
              <a:rPr lang="es-ES" dirty="0"/>
              <a:t>Libro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09413" y="1087438"/>
            <a:ext cx="4980138" cy="627062"/>
          </a:xfrm>
        </p:spPr>
        <p:txBody>
          <a:bodyPr anchor="ctr">
            <a:noAutofit/>
          </a:bodyPr>
          <a:lstStyle>
            <a:lvl1pPr marL="0" indent="0" algn="r">
              <a:buNone/>
              <a:defRPr sz="72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Referencia</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250826" y="1770063"/>
            <a:ext cx="8642350" cy="4419600"/>
          </a:xfrm>
        </p:spPr>
        <p:txBody>
          <a:bodyPr/>
          <a:lstStyle>
            <a:lvl1pPr marL="514350" indent="-514350">
              <a:buClr>
                <a:srgbClr val="C00000"/>
              </a:buClr>
              <a:buFont typeface="+mj-lt"/>
              <a:buAutoNum type="arabicPeriod"/>
              <a:defRPr b="1">
                <a:latin typeface="Weidemann" panose="02000503060000020004" pitchFamily="2" charset="0"/>
              </a:defRPr>
            </a:lvl1pPr>
            <a:lvl2pPr marL="914400" indent="-457200">
              <a:buClr>
                <a:srgbClr val="C00000"/>
              </a:buClr>
              <a:buFont typeface="+mj-lt"/>
              <a:buAutoNum type="arabicPeriod"/>
              <a:defRPr b="1">
                <a:latin typeface="Weidemann" panose="02000503060000020004" pitchFamily="2" charset="0"/>
              </a:defRPr>
            </a:lvl2pPr>
            <a:lvl3pPr marL="1371600" indent="-457200">
              <a:buClr>
                <a:srgbClr val="C00000"/>
              </a:buClr>
              <a:buFont typeface="+mj-lt"/>
              <a:buAutoNum type="arabicPeriod"/>
              <a:defRPr b="1">
                <a:latin typeface="Weidemann" panose="02000503060000020004" pitchFamily="2" charset="0"/>
              </a:defRPr>
            </a:lvl3pPr>
            <a:lvl4pPr marL="1714500" indent="-342900">
              <a:buClr>
                <a:srgbClr val="C00000"/>
              </a:buClr>
              <a:buFont typeface="+mj-lt"/>
              <a:buAutoNum type="arabicPeriod"/>
              <a:defRPr b="1">
                <a:latin typeface="Weidemann" panose="02000503060000020004" pitchFamily="2" charset="0"/>
              </a:defRPr>
            </a:lvl4pPr>
            <a:lvl5pPr marL="2171700" indent="-342900">
              <a:buClr>
                <a:srgbClr val="C00000"/>
              </a:buClr>
              <a:buFont typeface="+mj-lt"/>
              <a:buAutoNum type="arabicPeriod"/>
              <a:defRPr b="1">
                <a:latin typeface="Weidemann" panose="02000503060000020004" pitchFamily="2"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8" name="Rectángulo: esquinas superiores redondeadas 17">
            <a:extLst>
              <a:ext uri="{FF2B5EF4-FFF2-40B4-BE49-F238E27FC236}">
                <a16:creationId xmlns:a16="http://schemas.microsoft.com/office/drawing/2014/main" id="{9E31C9A9-6251-4C7F-BF11-BA1621949C09}"/>
              </a:ext>
            </a:extLst>
          </p:cNvPr>
          <p:cNvSpPr/>
          <p:nvPr/>
        </p:nvSpPr>
        <p:spPr>
          <a:xfrm>
            <a:off x="0" y="6315757"/>
            <a:ext cx="9144000" cy="542244"/>
          </a:xfrm>
          <a:prstGeom prst="round2SameRect">
            <a:avLst>
              <a:gd name="adj1" fmla="val 0"/>
              <a:gd name="adj2" fmla="val 0"/>
            </a:avLst>
          </a:prstGeom>
          <a:blipFill>
            <a:blip r:embed="rId3"/>
            <a:stretch>
              <a:fillRect t="-328428" b="-328428"/>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solidFill>
                  <a:schemeClr val="bg1">
                    <a:lumMod val="95000"/>
                  </a:schemeClr>
                </a:solidFill>
                <a:effectLst>
                  <a:glow rad="63500">
                    <a:schemeClr val="tx1"/>
                  </a:glow>
                </a:effectLst>
              </a:rPr>
              <a:t>www.creciendoenelevangelio.org</a:t>
            </a:r>
          </a:p>
        </p:txBody>
      </p:sp>
    </p:spTree>
    <p:extLst>
      <p:ext uri="{BB962C8B-B14F-4D97-AF65-F5344CB8AC3E}">
        <p14:creationId xmlns:p14="http://schemas.microsoft.com/office/powerpoint/2010/main" val="332744380"/>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blia_2">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ABBD4B1-7D71-4CA6-A938-F99CD94A7763}"/>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r="33076" b="17047"/>
          <a:stretch/>
        </p:blipFill>
        <p:spPr>
          <a:xfrm>
            <a:off x="6109757" y="4195384"/>
            <a:ext cx="3034243" cy="2103821"/>
          </a:xfrm>
          <a:prstGeom prst="rect">
            <a:avLst/>
          </a:prstGeom>
        </p:spPr>
      </p:pic>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3"/>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266864"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10039" y="542244"/>
            <a:ext cx="4980138" cy="544839"/>
          </a:xfrm>
        </p:spPr>
        <p:txBody>
          <a:bodyPr anchor="ctr">
            <a:noAutofit/>
          </a:bodyPr>
          <a:lstStyle>
            <a:lvl1pPr marL="0" indent="0">
              <a:lnSpc>
                <a:spcPct val="100000"/>
              </a:lnSpc>
              <a:buNone/>
              <a:defRPr sz="6600" b="1">
                <a:solidFill>
                  <a:srgbClr val="C00000"/>
                </a:solidFill>
                <a:effectLst>
                  <a:outerShdw blurRad="38100" dist="38100" dir="2700000" algn="tl">
                    <a:srgbClr val="000000">
                      <a:alpha val="43137"/>
                    </a:srgbClr>
                  </a:outerShdw>
                </a:effectLst>
                <a:latin typeface="+mj-lt"/>
              </a:defRPr>
            </a:lvl1pPr>
          </a:lstStyle>
          <a:p>
            <a:pPr lvl="0"/>
            <a:r>
              <a:rPr lang="es-ES" dirty="0"/>
              <a:t>Libro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09413" y="1087438"/>
            <a:ext cx="4980137" cy="627062"/>
          </a:xfrm>
        </p:spPr>
        <p:txBody>
          <a:bodyPr anchor="ctr">
            <a:noAutofit/>
          </a:bodyPr>
          <a:lstStyle>
            <a:lvl1pPr marL="0" indent="0" algn="r">
              <a:buNone/>
              <a:defRPr sz="72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Referencia</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250826" y="1770063"/>
            <a:ext cx="8642350" cy="4419600"/>
          </a:xfrm>
        </p:spPr>
        <p:txBody>
          <a:bodyPr/>
          <a:lstStyle>
            <a:lvl1pPr marL="514350" indent="-514350">
              <a:buClr>
                <a:srgbClr val="C00000"/>
              </a:buClr>
              <a:buFont typeface="+mj-lt"/>
              <a:buAutoNum type="arabicPeriod"/>
              <a:defRPr b="1">
                <a:latin typeface="Weidemann" panose="02000503060000020004" pitchFamily="2" charset="0"/>
              </a:defRPr>
            </a:lvl1pPr>
            <a:lvl2pPr marL="914400" indent="-457200">
              <a:buClr>
                <a:srgbClr val="C00000"/>
              </a:buClr>
              <a:buFont typeface="+mj-lt"/>
              <a:buAutoNum type="arabicPeriod"/>
              <a:defRPr b="1">
                <a:latin typeface="Weidemann" panose="02000503060000020004" pitchFamily="2" charset="0"/>
              </a:defRPr>
            </a:lvl2pPr>
            <a:lvl3pPr marL="1371600" indent="-457200">
              <a:buClr>
                <a:srgbClr val="C00000"/>
              </a:buClr>
              <a:buFont typeface="+mj-lt"/>
              <a:buAutoNum type="arabicPeriod"/>
              <a:defRPr b="1">
                <a:latin typeface="Weidemann" panose="02000503060000020004" pitchFamily="2" charset="0"/>
              </a:defRPr>
            </a:lvl3pPr>
            <a:lvl4pPr marL="1714500" indent="-342900">
              <a:buClr>
                <a:srgbClr val="C00000"/>
              </a:buClr>
              <a:buFont typeface="+mj-lt"/>
              <a:buAutoNum type="arabicPeriod"/>
              <a:defRPr b="1">
                <a:latin typeface="Weidemann" panose="02000503060000020004" pitchFamily="2" charset="0"/>
              </a:defRPr>
            </a:lvl4pPr>
            <a:lvl5pPr marL="2171700" indent="-342900">
              <a:buClr>
                <a:srgbClr val="C00000"/>
              </a:buClr>
              <a:buFont typeface="+mj-lt"/>
              <a:buAutoNum type="arabicPeriod"/>
              <a:defRPr b="1">
                <a:latin typeface="Weidemann" panose="02000503060000020004" pitchFamily="2"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5" name="Rectángulo: esquinas superiores redondeadas 14">
            <a:extLst>
              <a:ext uri="{FF2B5EF4-FFF2-40B4-BE49-F238E27FC236}">
                <a16:creationId xmlns:a16="http://schemas.microsoft.com/office/drawing/2014/main" id="{ECD98CA2-EE54-4473-ABC5-2C5E1B615CF2}"/>
              </a:ext>
            </a:extLst>
          </p:cNvPr>
          <p:cNvSpPr/>
          <p:nvPr/>
        </p:nvSpPr>
        <p:spPr>
          <a:xfrm>
            <a:off x="0" y="6315757"/>
            <a:ext cx="9144000" cy="542244"/>
          </a:xfrm>
          <a:prstGeom prst="round2SameRect">
            <a:avLst>
              <a:gd name="adj1" fmla="val 0"/>
              <a:gd name="adj2" fmla="val 0"/>
            </a:avLst>
          </a:prstGeom>
          <a:blipFill>
            <a:blip r:embed="rId3"/>
            <a:stretch>
              <a:fillRect t="-328428" b="-328428"/>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solidFill>
                  <a:schemeClr val="bg1">
                    <a:lumMod val="95000"/>
                  </a:schemeClr>
                </a:solidFill>
                <a:effectLst>
                  <a:glow rad="63500">
                    <a:schemeClr val="tx1"/>
                  </a:glow>
                </a:effectLst>
              </a:rPr>
              <a:t>www.creciendoenelevangelio.org</a:t>
            </a:r>
          </a:p>
        </p:txBody>
      </p:sp>
    </p:spTree>
    <p:extLst>
      <p:ext uri="{BB962C8B-B14F-4D97-AF65-F5344CB8AC3E}">
        <p14:creationId xmlns:p14="http://schemas.microsoft.com/office/powerpoint/2010/main" val="354308717"/>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Biblia_2">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ABBD4B1-7D71-4CA6-A938-F99CD94A7763}"/>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r="33076" b="17047"/>
          <a:stretch/>
        </p:blipFill>
        <p:spPr>
          <a:xfrm>
            <a:off x="6109757" y="4195384"/>
            <a:ext cx="3034243" cy="2103821"/>
          </a:xfrm>
          <a:prstGeom prst="rect">
            <a:avLst/>
          </a:prstGeom>
        </p:spPr>
      </p:pic>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3"/>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266864"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10039" y="542244"/>
            <a:ext cx="4980138" cy="544839"/>
          </a:xfrm>
        </p:spPr>
        <p:txBody>
          <a:bodyPr anchor="ctr">
            <a:noAutofit/>
          </a:bodyPr>
          <a:lstStyle>
            <a:lvl1pPr marL="0" indent="0">
              <a:lnSpc>
                <a:spcPct val="100000"/>
              </a:lnSpc>
              <a:buNone/>
              <a:defRPr sz="6600" b="1">
                <a:solidFill>
                  <a:srgbClr val="C00000"/>
                </a:solidFill>
                <a:effectLst>
                  <a:outerShdw blurRad="38100" dist="38100" dir="2700000" algn="tl">
                    <a:srgbClr val="000000">
                      <a:alpha val="43137"/>
                    </a:srgbClr>
                  </a:outerShdw>
                </a:effectLst>
                <a:latin typeface="+mj-lt"/>
              </a:defRPr>
            </a:lvl1pPr>
          </a:lstStyle>
          <a:p>
            <a:pPr lvl="0"/>
            <a:r>
              <a:rPr lang="es-ES" dirty="0"/>
              <a:t>Libro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09413" y="1087438"/>
            <a:ext cx="4980137" cy="627062"/>
          </a:xfrm>
        </p:spPr>
        <p:txBody>
          <a:bodyPr anchor="ctr">
            <a:noAutofit/>
          </a:bodyPr>
          <a:lstStyle>
            <a:lvl1pPr marL="0" indent="0" algn="r">
              <a:buNone/>
              <a:defRPr sz="72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Referencia</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250826" y="1770063"/>
            <a:ext cx="8642350" cy="4419600"/>
          </a:xfrm>
        </p:spPr>
        <p:txBody>
          <a:bodyPr/>
          <a:lstStyle>
            <a:lvl1pPr marL="514350" indent="-514350">
              <a:buClr>
                <a:srgbClr val="C00000"/>
              </a:buClr>
              <a:buFont typeface="+mj-lt"/>
              <a:buAutoNum type="arabicPeriod"/>
              <a:defRPr b="1">
                <a:latin typeface="Weidemann" panose="02000503060000020004" pitchFamily="2" charset="0"/>
              </a:defRPr>
            </a:lvl1pPr>
            <a:lvl2pPr marL="914400" indent="-457200">
              <a:buClr>
                <a:srgbClr val="C00000"/>
              </a:buClr>
              <a:buFont typeface="+mj-lt"/>
              <a:buAutoNum type="arabicPeriod"/>
              <a:defRPr b="1">
                <a:latin typeface="Weidemann" panose="02000503060000020004" pitchFamily="2" charset="0"/>
              </a:defRPr>
            </a:lvl2pPr>
            <a:lvl3pPr marL="1371600" indent="-457200">
              <a:buClr>
                <a:srgbClr val="C00000"/>
              </a:buClr>
              <a:buFont typeface="+mj-lt"/>
              <a:buAutoNum type="arabicPeriod"/>
              <a:defRPr b="1">
                <a:latin typeface="Weidemann" panose="02000503060000020004" pitchFamily="2" charset="0"/>
              </a:defRPr>
            </a:lvl3pPr>
            <a:lvl4pPr marL="1714500" indent="-342900">
              <a:buClr>
                <a:srgbClr val="C00000"/>
              </a:buClr>
              <a:buFont typeface="+mj-lt"/>
              <a:buAutoNum type="arabicPeriod"/>
              <a:defRPr b="1">
                <a:latin typeface="Weidemann" panose="02000503060000020004" pitchFamily="2" charset="0"/>
              </a:defRPr>
            </a:lvl4pPr>
            <a:lvl5pPr marL="2171700" indent="-342900">
              <a:buClr>
                <a:srgbClr val="C00000"/>
              </a:buClr>
              <a:buFont typeface="+mj-lt"/>
              <a:buAutoNum type="arabicPeriod"/>
              <a:defRPr b="1">
                <a:latin typeface="Weidemann" panose="02000503060000020004" pitchFamily="2"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5" name="Rectángulo: esquinas superiores redondeadas 14">
            <a:extLst>
              <a:ext uri="{FF2B5EF4-FFF2-40B4-BE49-F238E27FC236}">
                <a16:creationId xmlns:a16="http://schemas.microsoft.com/office/drawing/2014/main" id="{ECD98CA2-EE54-4473-ABC5-2C5E1B615CF2}"/>
              </a:ext>
            </a:extLst>
          </p:cNvPr>
          <p:cNvSpPr/>
          <p:nvPr/>
        </p:nvSpPr>
        <p:spPr>
          <a:xfrm>
            <a:off x="0" y="6315757"/>
            <a:ext cx="9144000" cy="542244"/>
          </a:xfrm>
          <a:prstGeom prst="round2SameRect">
            <a:avLst>
              <a:gd name="adj1" fmla="val 0"/>
              <a:gd name="adj2" fmla="val 0"/>
            </a:avLst>
          </a:prstGeom>
          <a:blipFill>
            <a:blip r:embed="rId3"/>
            <a:stretch>
              <a:fillRect t="-328428" b="-328428"/>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solidFill>
                  <a:schemeClr val="bg1">
                    <a:lumMod val="95000"/>
                  </a:schemeClr>
                </a:solidFill>
                <a:effectLst>
                  <a:glow rad="63500">
                    <a:schemeClr val="tx1"/>
                  </a:glow>
                </a:effectLst>
              </a:rPr>
              <a:t>www.creciendoenelevangelio.org</a:t>
            </a:r>
          </a:p>
        </p:txBody>
      </p:sp>
    </p:spTree>
    <p:extLst>
      <p:ext uri="{BB962C8B-B14F-4D97-AF65-F5344CB8AC3E}">
        <p14:creationId xmlns:p14="http://schemas.microsoft.com/office/powerpoint/2010/main" val="1227567263"/>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Biblia_2">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ABBD4B1-7D71-4CA6-A938-F99CD94A7763}"/>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r="33076" b="17047"/>
          <a:stretch/>
        </p:blipFill>
        <p:spPr>
          <a:xfrm>
            <a:off x="6109757" y="4195384"/>
            <a:ext cx="3034243" cy="2103821"/>
          </a:xfrm>
          <a:prstGeom prst="rect">
            <a:avLst/>
          </a:prstGeom>
        </p:spPr>
      </p:pic>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3"/>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266864"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10039" y="542244"/>
            <a:ext cx="4980138" cy="544839"/>
          </a:xfrm>
        </p:spPr>
        <p:txBody>
          <a:bodyPr anchor="ctr">
            <a:noAutofit/>
          </a:bodyPr>
          <a:lstStyle>
            <a:lvl1pPr marL="0" indent="0">
              <a:lnSpc>
                <a:spcPct val="100000"/>
              </a:lnSpc>
              <a:buNone/>
              <a:defRPr sz="6600" b="1">
                <a:solidFill>
                  <a:srgbClr val="C00000"/>
                </a:solidFill>
                <a:effectLst>
                  <a:outerShdw blurRad="38100" dist="38100" dir="2700000" algn="tl">
                    <a:srgbClr val="000000">
                      <a:alpha val="43137"/>
                    </a:srgbClr>
                  </a:outerShdw>
                </a:effectLst>
                <a:latin typeface="+mj-lt"/>
              </a:defRPr>
            </a:lvl1pPr>
          </a:lstStyle>
          <a:p>
            <a:pPr lvl="0"/>
            <a:r>
              <a:rPr lang="es-ES" dirty="0"/>
              <a:t>Libro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09413" y="1087438"/>
            <a:ext cx="4980137" cy="627062"/>
          </a:xfrm>
        </p:spPr>
        <p:txBody>
          <a:bodyPr anchor="ctr">
            <a:noAutofit/>
          </a:bodyPr>
          <a:lstStyle>
            <a:lvl1pPr marL="0" indent="0" algn="r">
              <a:buNone/>
              <a:defRPr sz="72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Referencia</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250826" y="1770063"/>
            <a:ext cx="8642350" cy="4419600"/>
          </a:xfrm>
        </p:spPr>
        <p:txBody>
          <a:bodyPr/>
          <a:lstStyle>
            <a:lvl1pPr marL="514350" indent="-514350">
              <a:buClr>
                <a:srgbClr val="C00000"/>
              </a:buClr>
              <a:buFont typeface="+mj-lt"/>
              <a:buAutoNum type="arabicPeriod"/>
              <a:defRPr b="1">
                <a:latin typeface="Weidemann" panose="02000503060000020004" pitchFamily="2" charset="0"/>
              </a:defRPr>
            </a:lvl1pPr>
            <a:lvl2pPr marL="914400" indent="-457200">
              <a:buClr>
                <a:srgbClr val="C00000"/>
              </a:buClr>
              <a:buFont typeface="+mj-lt"/>
              <a:buAutoNum type="arabicPeriod"/>
              <a:defRPr b="1">
                <a:latin typeface="Weidemann" panose="02000503060000020004" pitchFamily="2" charset="0"/>
              </a:defRPr>
            </a:lvl2pPr>
            <a:lvl3pPr marL="1371600" indent="-457200">
              <a:buClr>
                <a:srgbClr val="C00000"/>
              </a:buClr>
              <a:buFont typeface="+mj-lt"/>
              <a:buAutoNum type="arabicPeriod"/>
              <a:defRPr b="1">
                <a:latin typeface="Weidemann" panose="02000503060000020004" pitchFamily="2" charset="0"/>
              </a:defRPr>
            </a:lvl3pPr>
            <a:lvl4pPr marL="1714500" indent="-342900">
              <a:buClr>
                <a:srgbClr val="C00000"/>
              </a:buClr>
              <a:buFont typeface="+mj-lt"/>
              <a:buAutoNum type="arabicPeriod"/>
              <a:defRPr b="1">
                <a:latin typeface="Weidemann" panose="02000503060000020004" pitchFamily="2" charset="0"/>
              </a:defRPr>
            </a:lvl4pPr>
            <a:lvl5pPr marL="2171700" indent="-342900">
              <a:buClr>
                <a:srgbClr val="C00000"/>
              </a:buClr>
              <a:buFont typeface="+mj-lt"/>
              <a:buAutoNum type="arabicPeriod"/>
              <a:defRPr b="1">
                <a:latin typeface="Weidemann" panose="02000503060000020004" pitchFamily="2"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5" name="Rectángulo: esquinas superiores redondeadas 14">
            <a:extLst>
              <a:ext uri="{FF2B5EF4-FFF2-40B4-BE49-F238E27FC236}">
                <a16:creationId xmlns:a16="http://schemas.microsoft.com/office/drawing/2014/main" id="{ECD98CA2-EE54-4473-ABC5-2C5E1B615CF2}"/>
              </a:ext>
            </a:extLst>
          </p:cNvPr>
          <p:cNvSpPr/>
          <p:nvPr/>
        </p:nvSpPr>
        <p:spPr>
          <a:xfrm>
            <a:off x="0" y="6315757"/>
            <a:ext cx="9144000" cy="542244"/>
          </a:xfrm>
          <a:prstGeom prst="round2SameRect">
            <a:avLst>
              <a:gd name="adj1" fmla="val 0"/>
              <a:gd name="adj2" fmla="val 0"/>
            </a:avLst>
          </a:prstGeom>
          <a:blipFill>
            <a:blip r:embed="rId3"/>
            <a:stretch>
              <a:fillRect t="-328428" b="-328428"/>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solidFill>
                  <a:schemeClr val="bg1">
                    <a:lumMod val="95000"/>
                  </a:schemeClr>
                </a:solidFill>
                <a:effectLst>
                  <a:glow rad="63500">
                    <a:schemeClr val="tx1"/>
                  </a:glow>
                </a:effectLst>
              </a:rPr>
              <a:t>www.creciendoenelevangelio.org</a:t>
            </a:r>
          </a:p>
        </p:txBody>
      </p:sp>
    </p:spTree>
    <p:extLst>
      <p:ext uri="{BB962C8B-B14F-4D97-AF65-F5344CB8AC3E}">
        <p14:creationId xmlns:p14="http://schemas.microsoft.com/office/powerpoint/2010/main" val="4238610664"/>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orcionLibro">
    <p:spTree>
      <p:nvGrpSpPr>
        <p:cNvPr id="1" name=""/>
        <p:cNvGrpSpPr/>
        <p:nvPr/>
      </p:nvGrpSpPr>
      <p:grpSpPr>
        <a:xfrm>
          <a:off x="0" y="0"/>
          <a:ext cx="0" cy="0"/>
          <a:chOff x="0" y="0"/>
          <a:chExt cx="0" cy="0"/>
        </a:xfrm>
      </p:grpSpPr>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2"/>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3818603"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861778" y="542244"/>
            <a:ext cx="4980138" cy="544839"/>
          </a:xfrm>
        </p:spPr>
        <p:txBody>
          <a:bodyPr anchor="ctr">
            <a:noAutofit/>
          </a:bodyPr>
          <a:lstStyle>
            <a:lvl1pPr marL="0" indent="0" algn="r">
              <a:lnSpc>
                <a:spcPct val="100000"/>
              </a:lnSpc>
              <a:buNone/>
              <a:defRPr sz="5400" b="1">
                <a:solidFill>
                  <a:srgbClr val="C00000"/>
                </a:solidFill>
                <a:effectLst>
                  <a:outerShdw blurRad="38100" dist="38100" dir="2700000" algn="tl">
                    <a:srgbClr val="000000">
                      <a:alpha val="43137"/>
                    </a:srgbClr>
                  </a:outerShdw>
                </a:effectLst>
                <a:latin typeface="+mj-lt"/>
              </a:defRPr>
            </a:lvl1pPr>
          </a:lstStyle>
          <a:p>
            <a:pPr lvl="0"/>
            <a:r>
              <a:rPr lang="es-ES" dirty="0"/>
              <a:t>Titulo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861152" y="1087438"/>
            <a:ext cx="4980137" cy="627062"/>
          </a:xfrm>
        </p:spPr>
        <p:txBody>
          <a:bodyPr anchor="ctr">
            <a:noAutofit/>
          </a:bodyPr>
          <a:lstStyle>
            <a:lvl1pPr marL="0" indent="0" algn="r">
              <a:buNone/>
              <a:defRPr sz="48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Subtitulo</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1706032" y="1770063"/>
            <a:ext cx="7187143" cy="4059237"/>
          </a:xfrm>
        </p:spPr>
        <p:txBody>
          <a:bodyPr/>
          <a:lstStyle>
            <a:lvl1pPr>
              <a:defRPr b="1"/>
            </a:lvl1pPr>
            <a:lvl2pPr>
              <a:defRPr b="1"/>
            </a:lvl2pPr>
            <a:lvl3pPr>
              <a:defRPr b="1"/>
            </a:lvl3pPr>
            <a:lvl4pPr>
              <a:defRPr b="1"/>
            </a:lvl4pPr>
            <a:lvl5pPr>
              <a:defRPr b="1"/>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7" name="Marcador de posición de imagen 6">
            <a:extLst>
              <a:ext uri="{FF2B5EF4-FFF2-40B4-BE49-F238E27FC236}">
                <a16:creationId xmlns:a16="http://schemas.microsoft.com/office/drawing/2014/main" id="{5BB8778A-6639-413E-BFDC-FFC4F5C4429C}"/>
              </a:ext>
            </a:extLst>
          </p:cNvPr>
          <p:cNvSpPr>
            <a:spLocks noGrp="1"/>
          </p:cNvSpPr>
          <p:nvPr>
            <p:ph type="pic" sz="quarter" idx="16"/>
          </p:nvPr>
        </p:nvSpPr>
        <p:spPr>
          <a:xfrm>
            <a:off x="71968" y="1262063"/>
            <a:ext cx="1582208" cy="2166937"/>
          </a:xfrm>
          <a:solidFill>
            <a:schemeClr val="bg1">
              <a:lumMod val="85000"/>
            </a:schemeClr>
          </a:solidFill>
        </p:spPr>
        <p:txBody>
          <a:bodyPr anchor="ctr">
            <a:normAutofit/>
          </a:bodyPr>
          <a:lstStyle>
            <a:lvl1pPr algn="ctr">
              <a:defRPr sz="2000"/>
            </a:lvl1pPr>
          </a:lstStyle>
          <a:p>
            <a:r>
              <a:rPr lang="es-ES"/>
              <a:t>Haga clic en el icono para agregar una imagen</a:t>
            </a:r>
            <a:endParaRPr lang="es-CO"/>
          </a:p>
        </p:txBody>
      </p:sp>
      <p:sp>
        <p:nvSpPr>
          <p:cNvPr id="11" name="Marcador de texto 10">
            <a:extLst>
              <a:ext uri="{FF2B5EF4-FFF2-40B4-BE49-F238E27FC236}">
                <a16:creationId xmlns:a16="http://schemas.microsoft.com/office/drawing/2014/main" id="{B4676A15-46C9-4407-B981-968D4819FD5D}"/>
              </a:ext>
            </a:extLst>
          </p:cNvPr>
          <p:cNvSpPr>
            <a:spLocks noGrp="1"/>
          </p:cNvSpPr>
          <p:nvPr>
            <p:ph type="body" sz="quarter" idx="17" hasCustomPrompt="1"/>
          </p:nvPr>
        </p:nvSpPr>
        <p:spPr>
          <a:xfrm>
            <a:off x="71438" y="5875866"/>
            <a:ext cx="8996362" cy="313797"/>
          </a:xfrm>
        </p:spPr>
        <p:txBody>
          <a:bodyPr>
            <a:noAutofit/>
          </a:bodyPr>
          <a:lstStyle>
            <a:lvl1pPr marL="0" indent="0" algn="r">
              <a:buNone/>
              <a:defRPr sz="1200" b="1"/>
            </a:lvl1pPr>
            <a:lvl2pPr>
              <a:defRPr sz="1100"/>
            </a:lvl2pPr>
            <a:lvl3pPr>
              <a:defRPr sz="1050"/>
            </a:lvl3pPr>
            <a:lvl4pPr>
              <a:defRPr sz="1000"/>
            </a:lvl4pPr>
            <a:lvl5pPr>
              <a:defRPr sz="1000"/>
            </a:lvl5pPr>
          </a:lstStyle>
          <a:p>
            <a:pPr lvl="0"/>
            <a:r>
              <a:rPr lang="es-ES" dirty="0"/>
              <a:t>Bibliografía</a:t>
            </a:r>
            <a:endParaRPr lang="es-CO" dirty="0"/>
          </a:p>
        </p:txBody>
      </p:sp>
      <p:sp>
        <p:nvSpPr>
          <p:cNvPr id="17" name="Rectángulo: esquinas superiores redondeadas 16">
            <a:extLst>
              <a:ext uri="{FF2B5EF4-FFF2-40B4-BE49-F238E27FC236}">
                <a16:creationId xmlns:a16="http://schemas.microsoft.com/office/drawing/2014/main" id="{F063BDE4-4B86-41ED-9C30-95F6C1CB04E3}"/>
              </a:ext>
            </a:extLst>
          </p:cNvPr>
          <p:cNvSpPr/>
          <p:nvPr/>
        </p:nvSpPr>
        <p:spPr>
          <a:xfrm>
            <a:off x="0" y="6315757"/>
            <a:ext cx="9144000" cy="542244"/>
          </a:xfrm>
          <a:prstGeom prst="round2SameRect">
            <a:avLst>
              <a:gd name="adj1" fmla="val 0"/>
              <a:gd name="adj2" fmla="val 0"/>
            </a:avLst>
          </a:prstGeom>
          <a:blipFill>
            <a:blip r:embed="rId2"/>
            <a:stretch>
              <a:fillRect l="1" t="-136435" r="28" b="-136435"/>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t>www.creciendoenelevangelio.org</a:t>
            </a:r>
          </a:p>
        </p:txBody>
      </p:sp>
    </p:spTree>
    <p:extLst>
      <p:ext uri="{BB962C8B-B14F-4D97-AF65-F5344CB8AC3E}">
        <p14:creationId xmlns:p14="http://schemas.microsoft.com/office/powerpoint/2010/main" val="3923197112"/>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PorcionLibro">
    <p:spTree>
      <p:nvGrpSpPr>
        <p:cNvPr id="1" name=""/>
        <p:cNvGrpSpPr/>
        <p:nvPr/>
      </p:nvGrpSpPr>
      <p:grpSpPr>
        <a:xfrm>
          <a:off x="0" y="0"/>
          <a:ext cx="0" cy="0"/>
          <a:chOff x="0" y="0"/>
          <a:chExt cx="0" cy="0"/>
        </a:xfrm>
      </p:grpSpPr>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2"/>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Rectángulo: esquinas redondeadas 12">
            <a:extLst>
              <a:ext uri="{FF2B5EF4-FFF2-40B4-BE49-F238E27FC236}">
                <a16:creationId xmlns:a16="http://schemas.microsoft.com/office/drawing/2014/main" id="{BB235E5A-2BB7-4337-AF64-010761002B3F}"/>
              </a:ext>
            </a:extLst>
          </p:cNvPr>
          <p:cNvSpPr/>
          <p:nvPr/>
        </p:nvSpPr>
        <p:spPr>
          <a:xfrm>
            <a:off x="71439" y="101388"/>
            <a:ext cx="2412748"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3818603"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861778" y="542244"/>
            <a:ext cx="4980138" cy="544839"/>
          </a:xfrm>
        </p:spPr>
        <p:txBody>
          <a:bodyPr anchor="ctr">
            <a:noAutofit/>
          </a:bodyPr>
          <a:lstStyle>
            <a:lvl1pPr marL="0" indent="0" algn="r">
              <a:lnSpc>
                <a:spcPct val="100000"/>
              </a:lnSpc>
              <a:buNone/>
              <a:defRPr sz="5400" b="1">
                <a:solidFill>
                  <a:srgbClr val="C00000"/>
                </a:solidFill>
                <a:effectLst>
                  <a:outerShdw blurRad="38100" dist="38100" dir="2700000" algn="tl">
                    <a:srgbClr val="000000">
                      <a:alpha val="43137"/>
                    </a:srgbClr>
                  </a:outerShdw>
                </a:effectLst>
                <a:latin typeface="+mj-lt"/>
              </a:defRPr>
            </a:lvl1pPr>
          </a:lstStyle>
          <a:p>
            <a:pPr lvl="0"/>
            <a:r>
              <a:rPr lang="es-ES" dirty="0"/>
              <a:t>Libro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861152" y="1087438"/>
            <a:ext cx="4980137" cy="627062"/>
          </a:xfrm>
        </p:spPr>
        <p:txBody>
          <a:bodyPr anchor="ctr">
            <a:noAutofit/>
          </a:bodyPr>
          <a:lstStyle>
            <a:lvl1pPr marL="0" indent="0" algn="r">
              <a:buNone/>
              <a:defRPr sz="48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Referencia</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71439" y="1122397"/>
            <a:ext cx="2330334" cy="4718155"/>
          </a:xfrm>
        </p:spPr>
        <p:txBody>
          <a:bodyPr>
            <a:noAutofit/>
          </a:bodyPr>
          <a:lstStyle>
            <a:lvl1pPr marL="457200" indent="-457200">
              <a:buClr>
                <a:srgbClr val="C00000"/>
              </a:buClr>
              <a:buFont typeface="+mj-lt"/>
              <a:buAutoNum type="arabicPeriod"/>
              <a:defRPr sz="2000" b="0">
                <a:latin typeface="Weidemann" panose="02000503060000020004" pitchFamily="2" charset="0"/>
              </a:defRPr>
            </a:lvl1pPr>
            <a:lvl2pPr marL="800100" indent="-342900">
              <a:buClr>
                <a:srgbClr val="C00000"/>
              </a:buClr>
              <a:buFont typeface="+mj-lt"/>
              <a:buAutoNum type="arabicPeriod"/>
              <a:defRPr sz="1800" b="0">
                <a:latin typeface="Weidemann" panose="02000503060000020004" pitchFamily="2" charset="0"/>
              </a:defRPr>
            </a:lvl2pPr>
            <a:lvl3pPr marL="1257300" indent="-342900">
              <a:buClr>
                <a:srgbClr val="C00000"/>
              </a:buClr>
              <a:buFont typeface="+mj-lt"/>
              <a:buAutoNum type="arabicPeriod"/>
              <a:defRPr sz="1600" b="0">
                <a:latin typeface="Weidemann" panose="02000503060000020004" pitchFamily="2" charset="0"/>
              </a:defRPr>
            </a:lvl3pPr>
            <a:lvl4pPr marL="1714500" indent="-342900">
              <a:buClr>
                <a:srgbClr val="C00000"/>
              </a:buClr>
              <a:buFont typeface="+mj-lt"/>
              <a:buAutoNum type="arabicPeriod"/>
              <a:defRPr sz="1400" b="0">
                <a:latin typeface="Weidemann" panose="02000503060000020004" pitchFamily="2" charset="0"/>
              </a:defRPr>
            </a:lvl4pPr>
            <a:lvl5pPr marL="2171700" indent="-342900">
              <a:buClr>
                <a:srgbClr val="C00000"/>
              </a:buClr>
              <a:buFont typeface="+mj-lt"/>
              <a:buAutoNum type="arabicPeriod"/>
              <a:defRPr sz="1400" b="0">
                <a:latin typeface="Weidemann" panose="02000503060000020004" pitchFamily="2"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1" name="Marcador de texto 10">
            <a:extLst>
              <a:ext uri="{FF2B5EF4-FFF2-40B4-BE49-F238E27FC236}">
                <a16:creationId xmlns:a16="http://schemas.microsoft.com/office/drawing/2014/main" id="{B4676A15-46C9-4407-B981-968D4819FD5D}"/>
              </a:ext>
            </a:extLst>
          </p:cNvPr>
          <p:cNvSpPr>
            <a:spLocks noGrp="1"/>
          </p:cNvSpPr>
          <p:nvPr>
            <p:ph type="body" sz="quarter" idx="17" hasCustomPrompt="1"/>
          </p:nvPr>
        </p:nvSpPr>
        <p:spPr>
          <a:xfrm>
            <a:off x="71438" y="5875866"/>
            <a:ext cx="8996362" cy="313797"/>
          </a:xfrm>
        </p:spPr>
        <p:txBody>
          <a:bodyPr>
            <a:noAutofit/>
          </a:bodyPr>
          <a:lstStyle>
            <a:lvl1pPr marL="0" indent="0" algn="r">
              <a:buNone/>
              <a:defRPr sz="1200" b="1"/>
            </a:lvl1pPr>
            <a:lvl2pPr>
              <a:defRPr sz="1100"/>
            </a:lvl2pPr>
            <a:lvl3pPr>
              <a:defRPr sz="1050"/>
            </a:lvl3pPr>
            <a:lvl4pPr>
              <a:defRPr sz="1000"/>
            </a:lvl4pPr>
            <a:lvl5pPr>
              <a:defRPr sz="1000"/>
            </a:lvl5pPr>
          </a:lstStyle>
          <a:p>
            <a:pPr lvl="0"/>
            <a:r>
              <a:rPr lang="es-ES" dirty="0"/>
              <a:t>Bibliografía</a:t>
            </a:r>
            <a:endParaRPr lang="es-CO" dirty="0"/>
          </a:p>
        </p:txBody>
      </p:sp>
      <p:sp>
        <p:nvSpPr>
          <p:cNvPr id="17" name="Rectángulo: esquinas superiores redondeadas 16">
            <a:extLst>
              <a:ext uri="{FF2B5EF4-FFF2-40B4-BE49-F238E27FC236}">
                <a16:creationId xmlns:a16="http://schemas.microsoft.com/office/drawing/2014/main" id="{F063BDE4-4B86-41ED-9C30-95F6C1CB04E3}"/>
              </a:ext>
            </a:extLst>
          </p:cNvPr>
          <p:cNvSpPr/>
          <p:nvPr/>
        </p:nvSpPr>
        <p:spPr>
          <a:xfrm>
            <a:off x="0" y="6315757"/>
            <a:ext cx="9144000" cy="542244"/>
          </a:xfrm>
          <a:prstGeom prst="round2SameRect">
            <a:avLst>
              <a:gd name="adj1" fmla="val 0"/>
              <a:gd name="adj2" fmla="val 0"/>
            </a:avLst>
          </a:prstGeom>
          <a:blipFill>
            <a:blip r:embed="rId2"/>
            <a:stretch>
              <a:fillRect l="1" t="-136435" r="28" b="-136435"/>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t>www.creciendoenelevangelio.org</a:t>
            </a:r>
          </a:p>
        </p:txBody>
      </p:sp>
      <p:sp>
        <p:nvSpPr>
          <p:cNvPr id="3" name="Marcador de texto 2">
            <a:extLst>
              <a:ext uri="{FF2B5EF4-FFF2-40B4-BE49-F238E27FC236}">
                <a16:creationId xmlns:a16="http://schemas.microsoft.com/office/drawing/2014/main" id="{A37A01ED-A4CA-485E-9EB4-A5354167C8BC}"/>
              </a:ext>
            </a:extLst>
          </p:cNvPr>
          <p:cNvSpPr>
            <a:spLocks noGrp="1"/>
          </p:cNvSpPr>
          <p:nvPr>
            <p:ph type="body" sz="quarter" idx="18" hasCustomPrompt="1"/>
          </p:nvPr>
        </p:nvSpPr>
        <p:spPr>
          <a:xfrm>
            <a:off x="142079" y="177540"/>
            <a:ext cx="1919287" cy="490797"/>
          </a:xfrm>
        </p:spPr>
        <p:txBody>
          <a:bodyPr>
            <a:normAutofit/>
          </a:bodyPr>
          <a:lstStyle>
            <a:lvl1pPr marL="0" indent="0">
              <a:buNone/>
              <a:defRPr lang="es-CO" sz="3200" b="1" kern="1200" dirty="0">
                <a:solidFill>
                  <a:srgbClr val="C00000"/>
                </a:solidFill>
                <a:effectLst>
                  <a:outerShdw blurRad="38100" dist="38100" dir="2700000" algn="tl">
                    <a:srgbClr val="000000">
                      <a:alpha val="43137"/>
                    </a:srgbClr>
                  </a:outerShdw>
                </a:effectLst>
                <a:latin typeface="+mj-lt"/>
                <a:ea typeface="+mn-ea"/>
                <a:cs typeface="+mn-cs"/>
              </a:defRPr>
            </a:lvl1pPr>
          </a:lstStyle>
          <a:p>
            <a:pPr lvl="0"/>
            <a:r>
              <a:rPr lang="es-ES" dirty="0"/>
              <a:t>Libro</a:t>
            </a:r>
            <a:endParaRPr lang="es-CO" dirty="0"/>
          </a:p>
        </p:txBody>
      </p:sp>
      <p:sp>
        <p:nvSpPr>
          <p:cNvPr id="5" name="Marcador de texto 4">
            <a:extLst>
              <a:ext uri="{FF2B5EF4-FFF2-40B4-BE49-F238E27FC236}">
                <a16:creationId xmlns:a16="http://schemas.microsoft.com/office/drawing/2014/main" id="{912C2A61-D847-4A72-9B8E-9EA2488FCFB0}"/>
              </a:ext>
            </a:extLst>
          </p:cNvPr>
          <p:cNvSpPr>
            <a:spLocks noGrp="1"/>
          </p:cNvSpPr>
          <p:nvPr>
            <p:ph type="body" sz="quarter" idx="19" hasCustomPrompt="1"/>
          </p:nvPr>
        </p:nvSpPr>
        <p:spPr>
          <a:xfrm>
            <a:off x="141452" y="659698"/>
            <a:ext cx="2260321" cy="427385"/>
          </a:xfrm>
        </p:spPr>
        <p:txBody>
          <a:bodyPr anchor="ctr">
            <a:noAutofit/>
          </a:bodyPr>
          <a:lstStyle>
            <a:lvl1pPr marL="0" indent="0" algn="l">
              <a:lnSpc>
                <a:spcPct val="100000"/>
              </a:lnSpc>
              <a:buNone/>
              <a:defRPr sz="5400" b="1">
                <a:effectLst>
                  <a:outerShdw blurRad="38100" dist="38100" dir="2700000" algn="tl">
                    <a:srgbClr val="000000">
                      <a:alpha val="43137"/>
                    </a:srgbClr>
                  </a:outerShdw>
                </a:effectLst>
              </a:defRPr>
            </a:lvl1pPr>
          </a:lstStyle>
          <a:p>
            <a:pPr lvl="0"/>
            <a:r>
              <a:rPr lang="es-CO" dirty="0" err="1"/>
              <a:t>Ref</a:t>
            </a:r>
            <a:endParaRPr lang="es-CO" dirty="0"/>
          </a:p>
        </p:txBody>
      </p:sp>
      <p:sp>
        <p:nvSpPr>
          <p:cNvPr id="8" name="Marcador de contenido 7">
            <a:extLst>
              <a:ext uri="{FF2B5EF4-FFF2-40B4-BE49-F238E27FC236}">
                <a16:creationId xmlns:a16="http://schemas.microsoft.com/office/drawing/2014/main" id="{586FCE94-4D27-49D8-A1E4-81F8C01FC9AF}"/>
              </a:ext>
            </a:extLst>
          </p:cNvPr>
          <p:cNvSpPr>
            <a:spLocks noGrp="1"/>
          </p:cNvSpPr>
          <p:nvPr>
            <p:ph sz="quarter" idx="20"/>
          </p:nvPr>
        </p:nvSpPr>
        <p:spPr>
          <a:xfrm>
            <a:off x="2566600" y="1735138"/>
            <a:ext cx="6501200" cy="410541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cxnSp>
        <p:nvCxnSpPr>
          <p:cNvPr id="18" name="Conector recto 17">
            <a:extLst>
              <a:ext uri="{FF2B5EF4-FFF2-40B4-BE49-F238E27FC236}">
                <a16:creationId xmlns:a16="http://schemas.microsoft.com/office/drawing/2014/main" id="{16C2F673-429B-4D25-AF64-E3182344A1CD}"/>
              </a:ext>
            </a:extLst>
          </p:cNvPr>
          <p:cNvCxnSpPr/>
          <p:nvPr/>
        </p:nvCxnSpPr>
        <p:spPr>
          <a:xfrm>
            <a:off x="2484186" y="1157226"/>
            <a:ext cx="0" cy="4678911"/>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98853221"/>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General">
    <p:spTree>
      <p:nvGrpSpPr>
        <p:cNvPr id="1" name=""/>
        <p:cNvGrpSpPr/>
        <p:nvPr/>
      </p:nvGrpSpPr>
      <p:grpSpPr>
        <a:xfrm>
          <a:off x="0" y="0"/>
          <a:ext cx="0" cy="0"/>
          <a:chOff x="0" y="0"/>
          <a:chExt cx="0" cy="0"/>
        </a:xfrm>
      </p:grpSpPr>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2"/>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3818603"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861778" y="542244"/>
            <a:ext cx="4980138" cy="544839"/>
          </a:xfrm>
        </p:spPr>
        <p:txBody>
          <a:bodyPr anchor="ctr">
            <a:noAutofit/>
          </a:bodyPr>
          <a:lstStyle>
            <a:lvl1pPr marL="0" indent="0" algn="r">
              <a:lnSpc>
                <a:spcPct val="100000"/>
              </a:lnSpc>
              <a:buNone/>
              <a:defRPr sz="5400" b="1">
                <a:solidFill>
                  <a:srgbClr val="C00000"/>
                </a:solidFill>
                <a:effectLst>
                  <a:outerShdw blurRad="38100" dist="38100" dir="2700000" algn="tl">
                    <a:srgbClr val="000000">
                      <a:alpha val="43137"/>
                    </a:srgbClr>
                  </a:outerShdw>
                </a:effectLst>
                <a:latin typeface="+mj-lt"/>
              </a:defRPr>
            </a:lvl1pPr>
          </a:lstStyle>
          <a:p>
            <a:pPr lvl="0"/>
            <a:r>
              <a:rPr lang="es-ES" dirty="0"/>
              <a:t>Titulo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861152" y="1087438"/>
            <a:ext cx="4980137" cy="627062"/>
          </a:xfrm>
        </p:spPr>
        <p:txBody>
          <a:bodyPr anchor="ctr">
            <a:noAutofit/>
          </a:bodyPr>
          <a:lstStyle>
            <a:lvl1pPr marL="0" indent="0" algn="r">
              <a:buNone/>
              <a:defRPr sz="48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Subtitulo</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3818602" y="1789649"/>
            <a:ext cx="5074331" cy="4419600"/>
          </a:xfrm>
        </p:spPr>
        <p:txBody>
          <a:bodyPr/>
          <a:lstStyle>
            <a:lvl1pPr>
              <a:lnSpc>
                <a:spcPct val="100000"/>
              </a:lnSpc>
              <a:defRPr b="1"/>
            </a:lvl1pPr>
            <a:lvl2pPr>
              <a:lnSpc>
                <a:spcPct val="100000"/>
              </a:lnSpc>
              <a:defRPr b="1"/>
            </a:lvl2pPr>
            <a:lvl3pPr>
              <a:lnSpc>
                <a:spcPct val="100000"/>
              </a:lnSpc>
              <a:defRPr b="1"/>
            </a:lvl3pPr>
            <a:lvl4pPr>
              <a:lnSpc>
                <a:spcPct val="100000"/>
              </a:lnSpc>
              <a:defRPr b="1"/>
            </a:lvl4pPr>
            <a:lvl5pPr>
              <a:lnSpc>
                <a:spcPct val="100000"/>
              </a:lnSpc>
              <a:defRPr b="1"/>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7" name="Rectángulo: esquinas superiores redondeadas 16">
            <a:extLst>
              <a:ext uri="{FF2B5EF4-FFF2-40B4-BE49-F238E27FC236}">
                <a16:creationId xmlns:a16="http://schemas.microsoft.com/office/drawing/2014/main" id="{F063BDE4-4B86-41ED-9C30-95F6C1CB04E3}"/>
              </a:ext>
            </a:extLst>
          </p:cNvPr>
          <p:cNvSpPr/>
          <p:nvPr/>
        </p:nvSpPr>
        <p:spPr>
          <a:xfrm>
            <a:off x="0" y="6315757"/>
            <a:ext cx="9144000" cy="542244"/>
          </a:xfrm>
          <a:prstGeom prst="round2SameRect">
            <a:avLst>
              <a:gd name="adj1" fmla="val 0"/>
              <a:gd name="adj2" fmla="val 0"/>
            </a:avLst>
          </a:prstGeom>
          <a:blipFill>
            <a:blip r:embed="rId2"/>
            <a:stretch>
              <a:fillRect l="1" t="-136435" r="28" b="-136435"/>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effectLst>
                  <a:glow rad="63500">
                    <a:schemeClr val="tx1"/>
                  </a:glow>
                </a:effectLst>
              </a:rPr>
              <a:t>www.creciendoenelevangelio.org</a:t>
            </a:r>
          </a:p>
        </p:txBody>
      </p:sp>
      <p:sp>
        <p:nvSpPr>
          <p:cNvPr id="3" name="Marcador de posición de imagen 2">
            <a:extLst>
              <a:ext uri="{FF2B5EF4-FFF2-40B4-BE49-F238E27FC236}">
                <a16:creationId xmlns:a16="http://schemas.microsoft.com/office/drawing/2014/main" id="{9BE6FD75-19BE-46F0-99C0-F5AC1AB2DD06}"/>
              </a:ext>
            </a:extLst>
          </p:cNvPr>
          <p:cNvSpPr>
            <a:spLocks noGrp="1"/>
          </p:cNvSpPr>
          <p:nvPr>
            <p:ph type="pic" sz="quarter" idx="16"/>
          </p:nvPr>
        </p:nvSpPr>
        <p:spPr>
          <a:xfrm>
            <a:off x="246063" y="1274763"/>
            <a:ext cx="3403600" cy="4791075"/>
          </a:xfrm>
          <a:solidFill>
            <a:schemeClr val="bg2"/>
          </a:solidFill>
        </p:spPr>
        <p:txBody>
          <a:bodyPr anchor="ctr"/>
          <a:lstStyle>
            <a:lvl1pPr algn="ctr">
              <a:defRPr/>
            </a:lvl1pPr>
          </a:lstStyle>
          <a:p>
            <a:r>
              <a:rPr lang="es-ES"/>
              <a:t>Haga clic en el icono para agregar una imagen</a:t>
            </a:r>
            <a:endParaRPr lang="es-CO" dirty="0"/>
          </a:p>
        </p:txBody>
      </p:sp>
    </p:spTree>
    <p:extLst>
      <p:ext uri="{BB962C8B-B14F-4D97-AF65-F5344CB8AC3E}">
        <p14:creationId xmlns:p14="http://schemas.microsoft.com/office/powerpoint/2010/main" val="2980097269"/>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General">
    <p:spTree>
      <p:nvGrpSpPr>
        <p:cNvPr id="1" name=""/>
        <p:cNvGrpSpPr/>
        <p:nvPr/>
      </p:nvGrpSpPr>
      <p:grpSpPr>
        <a:xfrm>
          <a:off x="0" y="0"/>
          <a:ext cx="0" cy="0"/>
          <a:chOff x="0" y="0"/>
          <a:chExt cx="0" cy="0"/>
        </a:xfrm>
      </p:grpSpPr>
      <p:sp>
        <p:nvSpPr>
          <p:cNvPr id="9" name="Rectángulo: esquinas redondeadas 8">
            <a:extLst>
              <a:ext uri="{FF2B5EF4-FFF2-40B4-BE49-F238E27FC236}">
                <a16:creationId xmlns:a16="http://schemas.microsoft.com/office/drawing/2014/main" id="{110893C6-E9D1-4877-8269-ED10F3604F9E}"/>
              </a:ext>
            </a:extLst>
          </p:cNvPr>
          <p:cNvSpPr/>
          <p:nvPr/>
        </p:nvSpPr>
        <p:spPr>
          <a:xfrm>
            <a:off x="31395" y="31396"/>
            <a:ext cx="9072000" cy="1091001"/>
          </a:xfrm>
          <a:prstGeom prst="roundRect">
            <a:avLst>
              <a:gd name="adj" fmla="val 5156"/>
            </a:avLst>
          </a:prstGeom>
          <a:blipFill dpi="0" rotWithShape="1">
            <a:blip r:embed="rId2"/>
            <a:srcRect/>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4BAEB0A6-FBF5-450C-8870-4C21983D7BCD}"/>
              </a:ext>
            </a:extLst>
          </p:cNvPr>
          <p:cNvSpPr/>
          <p:nvPr/>
        </p:nvSpPr>
        <p:spPr>
          <a:xfrm>
            <a:off x="3818603" y="506262"/>
            <a:ext cx="5074331" cy="1228357"/>
          </a:xfrm>
          <a:prstGeom prst="roundRect">
            <a:avLst>
              <a:gd name="adj" fmla="val 452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texto 11">
            <a:extLst>
              <a:ext uri="{FF2B5EF4-FFF2-40B4-BE49-F238E27FC236}">
                <a16:creationId xmlns:a16="http://schemas.microsoft.com/office/drawing/2014/main" id="{04B8E2D6-26B8-4894-86E5-1D198D0A5D45}"/>
              </a:ext>
            </a:extLst>
          </p:cNvPr>
          <p:cNvSpPr>
            <a:spLocks noGrp="1"/>
          </p:cNvSpPr>
          <p:nvPr>
            <p:ph type="body" sz="quarter" idx="13" hasCustomPrompt="1"/>
          </p:nvPr>
        </p:nvSpPr>
        <p:spPr>
          <a:xfrm>
            <a:off x="3861778" y="542244"/>
            <a:ext cx="4980138" cy="544839"/>
          </a:xfrm>
        </p:spPr>
        <p:txBody>
          <a:bodyPr anchor="ctr">
            <a:noAutofit/>
          </a:bodyPr>
          <a:lstStyle>
            <a:lvl1pPr marL="0" indent="0" algn="r">
              <a:lnSpc>
                <a:spcPct val="100000"/>
              </a:lnSpc>
              <a:buNone/>
              <a:defRPr sz="5400" b="1">
                <a:solidFill>
                  <a:srgbClr val="C00000"/>
                </a:solidFill>
                <a:effectLst>
                  <a:outerShdw blurRad="38100" dist="38100" dir="2700000" algn="tl">
                    <a:srgbClr val="000000">
                      <a:alpha val="43137"/>
                    </a:srgbClr>
                  </a:outerShdw>
                </a:effectLst>
                <a:latin typeface="+mj-lt"/>
              </a:defRPr>
            </a:lvl1pPr>
          </a:lstStyle>
          <a:p>
            <a:pPr lvl="0"/>
            <a:r>
              <a:rPr lang="es-ES" dirty="0"/>
              <a:t>Titulo</a:t>
            </a:r>
            <a:endParaRPr lang="es-CO" dirty="0"/>
          </a:p>
        </p:txBody>
      </p:sp>
      <p:sp>
        <p:nvSpPr>
          <p:cNvPr id="14" name="Marcador de texto 13">
            <a:extLst>
              <a:ext uri="{FF2B5EF4-FFF2-40B4-BE49-F238E27FC236}">
                <a16:creationId xmlns:a16="http://schemas.microsoft.com/office/drawing/2014/main" id="{5BE18AAF-EB58-4A6F-BD4A-A0E934F4ECBD}"/>
              </a:ext>
            </a:extLst>
          </p:cNvPr>
          <p:cNvSpPr>
            <a:spLocks noGrp="1"/>
          </p:cNvSpPr>
          <p:nvPr>
            <p:ph type="body" sz="quarter" idx="14" hasCustomPrompt="1"/>
          </p:nvPr>
        </p:nvSpPr>
        <p:spPr>
          <a:xfrm>
            <a:off x="3861152" y="1087438"/>
            <a:ext cx="4980137" cy="627062"/>
          </a:xfrm>
        </p:spPr>
        <p:txBody>
          <a:bodyPr anchor="ctr">
            <a:noAutofit/>
          </a:bodyPr>
          <a:lstStyle>
            <a:lvl1pPr marL="0" indent="0" algn="r">
              <a:buNone/>
              <a:defRPr sz="4800" b="1">
                <a:solidFill>
                  <a:schemeClr val="tx1">
                    <a:lumMod val="65000"/>
                    <a:lumOff val="35000"/>
                  </a:schemeClr>
                </a:solidFill>
                <a:effectLst>
                  <a:outerShdw blurRad="38100" dist="38100" dir="2700000" algn="tl">
                    <a:srgbClr val="000000">
                      <a:alpha val="43137"/>
                    </a:srgbClr>
                  </a:outerShdw>
                </a:effectLst>
              </a:defRPr>
            </a:lvl1pPr>
          </a:lstStyle>
          <a:p>
            <a:pPr lvl="0"/>
            <a:r>
              <a:rPr lang="es-CO" dirty="0"/>
              <a:t>Subtitulo</a:t>
            </a:r>
          </a:p>
        </p:txBody>
      </p:sp>
      <p:sp>
        <p:nvSpPr>
          <p:cNvPr id="16" name="Marcador de texto 15">
            <a:extLst>
              <a:ext uri="{FF2B5EF4-FFF2-40B4-BE49-F238E27FC236}">
                <a16:creationId xmlns:a16="http://schemas.microsoft.com/office/drawing/2014/main" id="{715A90D1-2BAD-4832-B3AC-02604EBCDA25}"/>
              </a:ext>
            </a:extLst>
          </p:cNvPr>
          <p:cNvSpPr>
            <a:spLocks noGrp="1"/>
          </p:cNvSpPr>
          <p:nvPr>
            <p:ph type="body" sz="quarter" idx="15"/>
          </p:nvPr>
        </p:nvSpPr>
        <p:spPr>
          <a:xfrm>
            <a:off x="243318" y="1789649"/>
            <a:ext cx="8649616" cy="4419600"/>
          </a:xfrm>
        </p:spPr>
        <p:txBody>
          <a:bodyPr/>
          <a:lstStyle>
            <a:lvl1pPr>
              <a:lnSpc>
                <a:spcPct val="100000"/>
              </a:lnSpc>
              <a:defRPr b="1"/>
            </a:lvl1pPr>
            <a:lvl2pPr>
              <a:lnSpc>
                <a:spcPct val="100000"/>
              </a:lnSpc>
              <a:defRPr b="1"/>
            </a:lvl2pPr>
            <a:lvl3pPr>
              <a:lnSpc>
                <a:spcPct val="100000"/>
              </a:lnSpc>
              <a:defRPr b="1"/>
            </a:lvl3pPr>
            <a:lvl4pPr>
              <a:lnSpc>
                <a:spcPct val="100000"/>
              </a:lnSpc>
              <a:defRPr b="1"/>
            </a:lvl4pPr>
            <a:lvl5pPr>
              <a:lnSpc>
                <a:spcPct val="100000"/>
              </a:lnSpc>
              <a:defRPr b="1"/>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7" name="Rectángulo: esquinas superiores redondeadas 16">
            <a:extLst>
              <a:ext uri="{FF2B5EF4-FFF2-40B4-BE49-F238E27FC236}">
                <a16:creationId xmlns:a16="http://schemas.microsoft.com/office/drawing/2014/main" id="{F063BDE4-4B86-41ED-9C30-95F6C1CB04E3}"/>
              </a:ext>
            </a:extLst>
          </p:cNvPr>
          <p:cNvSpPr/>
          <p:nvPr/>
        </p:nvSpPr>
        <p:spPr>
          <a:xfrm>
            <a:off x="0" y="6315757"/>
            <a:ext cx="9144000" cy="542244"/>
          </a:xfrm>
          <a:prstGeom prst="round2SameRect">
            <a:avLst>
              <a:gd name="adj1" fmla="val 0"/>
              <a:gd name="adj2" fmla="val 0"/>
            </a:avLst>
          </a:prstGeom>
          <a:blipFill>
            <a:blip r:embed="rId2"/>
            <a:stretch>
              <a:fillRect l="1" t="-136435" r="28" b="-136435"/>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CO" sz="2000" b="1" dirty="0">
                <a:effectLst>
                  <a:glow rad="63500">
                    <a:schemeClr val="tx1"/>
                  </a:glow>
                </a:effectLst>
              </a:rPr>
              <a:t>www.creciendoenelevangelio.org</a:t>
            </a:r>
          </a:p>
        </p:txBody>
      </p:sp>
    </p:spTree>
    <p:extLst>
      <p:ext uri="{BB962C8B-B14F-4D97-AF65-F5344CB8AC3E}">
        <p14:creationId xmlns:p14="http://schemas.microsoft.com/office/powerpoint/2010/main" val="1765001419"/>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iseños">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0C9224C5-B1DD-4766-8C13-26466F220F38}"/>
              </a:ext>
            </a:extLst>
          </p:cNvPr>
          <p:cNvSpPr/>
          <p:nvPr/>
        </p:nvSpPr>
        <p:spPr>
          <a:xfrm>
            <a:off x="258233" y="136524"/>
            <a:ext cx="8627533" cy="892176"/>
          </a:xfrm>
          <a:prstGeom prst="roundRect">
            <a:avLst>
              <a:gd name="adj" fmla="val 47509"/>
            </a:avLst>
          </a:prstGeom>
          <a:blipFill>
            <a:blip r:embed="rId2"/>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D7985227-AC35-4A41-8685-9D6BBA480639}"/>
              </a:ext>
            </a:extLst>
          </p:cNvPr>
          <p:cNvSpPr>
            <a:spLocks noGrp="1"/>
          </p:cNvSpPr>
          <p:nvPr>
            <p:ph type="title" hasCustomPrompt="1"/>
          </p:nvPr>
        </p:nvSpPr>
        <p:spPr>
          <a:xfrm>
            <a:off x="628650" y="166958"/>
            <a:ext cx="7886700" cy="819410"/>
          </a:xfrm>
        </p:spPr>
        <p:txBody>
          <a:bodyPr>
            <a:noAutofit/>
          </a:bodyPr>
          <a:lstStyle>
            <a:lvl1pPr algn="ctr">
              <a:lnSpc>
                <a:spcPct val="100000"/>
              </a:lnSpc>
              <a:defRPr sz="3200" b="0">
                <a:solidFill>
                  <a:srgbClr val="FFFF00"/>
                </a:solidFill>
                <a:latin typeface="Avallon" pitchFamily="2" charset="0"/>
              </a:defRPr>
            </a:lvl1pPr>
          </a:lstStyle>
          <a:p>
            <a:r>
              <a:rPr lang="es-ES" dirty="0"/>
              <a:t>Titulo de la Imagen</a:t>
            </a:r>
            <a:endParaRPr lang="es-CO" dirty="0"/>
          </a:p>
        </p:txBody>
      </p:sp>
      <p:sp>
        <p:nvSpPr>
          <p:cNvPr id="7" name="Rectángulo: esquinas redondeadas 6">
            <a:extLst>
              <a:ext uri="{FF2B5EF4-FFF2-40B4-BE49-F238E27FC236}">
                <a16:creationId xmlns:a16="http://schemas.microsoft.com/office/drawing/2014/main" id="{AE9BA7AB-FC0B-42C1-95A8-9A6103944CF9}"/>
              </a:ext>
            </a:extLst>
          </p:cNvPr>
          <p:cNvSpPr/>
          <p:nvPr/>
        </p:nvSpPr>
        <p:spPr>
          <a:xfrm>
            <a:off x="0" y="6536266"/>
            <a:ext cx="9143999" cy="321733"/>
          </a:xfrm>
          <a:prstGeom prst="roundRect">
            <a:avLst>
              <a:gd name="adj" fmla="val 47509"/>
            </a:avLst>
          </a:prstGeom>
          <a:blipFill>
            <a:blip r:embed="rId2"/>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www.creciendoenelevangelio.org</a:t>
            </a:r>
          </a:p>
        </p:txBody>
      </p:sp>
    </p:spTree>
    <p:extLst>
      <p:ext uri="{BB962C8B-B14F-4D97-AF65-F5344CB8AC3E}">
        <p14:creationId xmlns:p14="http://schemas.microsoft.com/office/powerpoint/2010/main" val="1043051097"/>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Diseños">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D8CCC8C6-2E04-48AF-9628-195F5E8311BD}"/>
              </a:ext>
            </a:extLst>
          </p:cNvPr>
          <p:cNvSpPr/>
          <p:nvPr/>
        </p:nvSpPr>
        <p:spPr>
          <a:xfrm>
            <a:off x="628649" y="35321"/>
            <a:ext cx="7886700" cy="1079228"/>
          </a:xfrm>
          <a:prstGeom prst="rect">
            <a:avLst/>
          </a:prstGeom>
          <a:solidFill>
            <a:schemeClr val="dk1">
              <a:alpha val="20000"/>
            </a:schemeClr>
          </a:solidFill>
          <a:ln>
            <a:noFill/>
          </a:ln>
          <a:effectLst>
            <a:softEdge rad="31750"/>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0C9224C5-B1DD-4766-8C13-26466F220F38}"/>
              </a:ext>
            </a:extLst>
          </p:cNvPr>
          <p:cNvSpPr/>
          <p:nvPr/>
        </p:nvSpPr>
        <p:spPr>
          <a:xfrm>
            <a:off x="0" y="136524"/>
            <a:ext cx="9144000" cy="892176"/>
          </a:xfrm>
          <a:prstGeom prst="rect">
            <a:avLst/>
          </a:prstGeom>
          <a:blipFill>
            <a:blip r:embed="rId2"/>
            <a:stretch>
              <a:fillRect l="1" t="-136435" r="28" b="-136435"/>
            </a:stretch>
          </a:blip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D7985227-AC35-4A41-8685-9D6BBA480639}"/>
              </a:ext>
            </a:extLst>
          </p:cNvPr>
          <p:cNvSpPr>
            <a:spLocks noGrp="1"/>
          </p:cNvSpPr>
          <p:nvPr>
            <p:ph type="title" hasCustomPrompt="1"/>
          </p:nvPr>
        </p:nvSpPr>
        <p:spPr>
          <a:xfrm>
            <a:off x="628650" y="166958"/>
            <a:ext cx="7886700" cy="819410"/>
          </a:xfrm>
        </p:spPr>
        <p:txBody>
          <a:bodyPr>
            <a:noAutofit/>
          </a:bodyPr>
          <a:lstStyle>
            <a:lvl1pPr algn="ctr">
              <a:lnSpc>
                <a:spcPct val="100000"/>
              </a:lnSpc>
              <a:defRPr sz="3200" b="0">
                <a:solidFill>
                  <a:schemeClr val="tx1"/>
                </a:solidFill>
                <a:latin typeface="Avallon" pitchFamily="2" charset="0"/>
              </a:defRPr>
            </a:lvl1pPr>
          </a:lstStyle>
          <a:p>
            <a:r>
              <a:rPr lang="es-ES" dirty="0"/>
              <a:t>Titulo de la Imagen</a:t>
            </a:r>
            <a:endParaRPr lang="es-CO" dirty="0"/>
          </a:p>
        </p:txBody>
      </p:sp>
      <p:sp>
        <p:nvSpPr>
          <p:cNvPr id="7" name="Rectángulo 6">
            <a:extLst>
              <a:ext uri="{FF2B5EF4-FFF2-40B4-BE49-F238E27FC236}">
                <a16:creationId xmlns:a16="http://schemas.microsoft.com/office/drawing/2014/main" id="{AE9BA7AB-FC0B-42C1-95A8-9A6103944CF9}"/>
              </a:ext>
            </a:extLst>
          </p:cNvPr>
          <p:cNvSpPr/>
          <p:nvPr/>
        </p:nvSpPr>
        <p:spPr>
          <a:xfrm>
            <a:off x="0" y="6536266"/>
            <a:ext cx="9143999" cy="321733"/>
          </a:xfrm>
          <a:prstGeom prst="rect">
            <a:avLst/>
          </a:prstGeom>
          <a:blipFill>
            <a:blip r:embed="rId2"/>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chemeClr val="tx1"/>
                </a:solidFill>
              </a:rPr>
              <a:t>www.creciendoenelevangelio.org</a:t>
            </a:r>
          </a:p>
        </p:txBody>
      </p:sp>
    </p:spTree>
    <p:extLst>
      <p:ext uri="{BB962C8B-B14F-4D97-AF65-F5344CB8AC3E}">
        <p14:creationId xmlns:p14="http://schemas.microsoft.com/office/powerpoint/2010/main" val="3684592973"/>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aralelos">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0C9224C5-B1DD-4766-8C13-26466F220F38}"/>
              </a:ext>
            </a:extLst>
          </p:cNvPr>
          <p:cNvSpPr/>
          <p:nvPr/>
        </p:nvSpPr>
        <p:spPr>
          <a:xfrm>
            <a:off x="258233" y="136524"/>
            <a:ext cx="8627533" cy="892176"/>
          </a:xfrm>
          <a:prstGeom prst="roundRect">
            <a:avLst>
              <a:gd name="adj" fmla="val 47509"/>
            </a:avLst>
          </a:prstGeom>
          <a:blipFill>
            <a:blip r:embed="rId2"/>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D7985227-AC35-4A41-8685-9D6BBA480639}"/>
              </a:ext>
            </a:extLst>
          </p:cNvPr>
          <p:cNvSpPr>
            <a:spLocks noGrp="1"/>
          </p:cNvSpPr>
          <p:nvPr>
            <p:ph type="title" hasCustomPrompt="1"/>
          </p:nvPr>
        </p:nvSpPr>
        <p:spPr>
          <a:xfrm>
            <a:off x="628650" y="166958"/>
            <a:ext cx="7886700" cy="819410"/>
          </a:xfrm>
        </p:spPr>
        <p:txBody>
          <a:bodyPr>
            <a:noAutofit/>
          </a:bodyPr>
          <a:lstStyle>
            <a:lvl1pPr algn="ctr">
              <a:lnSpc>
                <a:spcPct val="100000"/>
              </a:lnSpc>
              <a:defRPr sz="3200" b="0">
                <a:solidFill>
                  <a:srgbClr val="FFFF00"/>
                </a:solidFill>
                <a:latin typeface="Avallon" pitchFamily="2" charset="0"/>
              </a:defRPr>
            </a:lvl1pPr>
          </a:lstStyle>
          <a:p>
            <a:r>
              <a:rPr lang="es-ES" dirty="0"/>
              <a:t>Titulo de la Imagen</a:t>
            </a:r>
            <a:endParaRPr lang="es-CO" dirty="0"/>
          </a:p>
        </p:txBody>
      </p:sp>
      <p:sp>
        <p:nvSpPr>
          <p:cNvPr id="7" name="Rectángulo: esquinas redondeadas 6">
            <a:extLst>
              <a:ext uri="{FF2B5EF4-FFF2-40B4-BE49-F238E27FC236}">
                <a16:creationId xmlns:a16="http://schemas.microsoft.com/office/drawing/2014/main" id="{AE9BA7AB-FC0B-42C1-95A8-9A6103944CF9}"/>
              </a:ext>
            </a:extLst>
          </p:cNvPr>
          <p:cNvSpPr/>
          <p:nvPr/>
        </p:nvSpPr>
        <p:spPr>
          <a:xfrm>
            <a:off x="0" y="6536266"/>
            <a:ext cx="9143999" cy="321733"/>
          </a:xfrm>
          <a:prstGeom prst="roundRect">
            <a:avLst>
              <a:gd name="adj" fmla="val 47509"/>
            </a:avLst>
          </a:prstGeom>
          <a:blipFill>
            <a:blip r:embed="rId2"/>
            <a:stretch>
              <a:fillRect l="1" t="-136435" r="28" b="-1364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www.creciendoenelevangelio.org</a:t>
            </a:r>
          </a:p>
        </p:txBody>
      </p:sp>
      <p:sp>
        <p:nvSpPr>
          <p:cNvPr id="3" name="Rectángulo 2">
            <a:extLst>
              <a:ext uri="{FF2B5EF4-FFF2-40B4-BE49-F238E27FC236}">
                <a16:creationId xmlns:a16="http://schemas.microsoft.com/office/drawing/2014/main" id="{D79D99D4-6028-496B-AC3A-CA7BAA92B7DA}"/>
              </a:ext>
            </a:extLst>
          </p:cNvPr>
          <p:cNvSpPr/>
          <p:nvPr/>
        </p:nvSpPr>
        <p:spPr>
          <a:xfrm>
            <a:off x="241300" y="1595967"/>
            <a:ext cx="4313767" cy="4707466"/>
          </a:xfrm>
          <a:prstGeom prst="rect">
            <a:avLst/>
          </a:prstGeom>
          <a:solidFill>
            <a:schemeClr val="bg1"/>
          </a:solidFill>
          <a:ln>
            <a:no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823D82F-8FA8-4FAE-89BA-8D7D380A0984}"/>
              </a:ext>
            </a:extLst>
          </p:cNvPr>
          <p:cNvSpPr/>
          <p:nvPr/>
        </p:nvSpPr>
        <p:spPr>
          <a:xfrm>
            <a:off x="4584698" y="1595967"/>
            <a:ext cx="4313767" cy="4707466"/>
          </a:xfrm>
          <a:prstGeom prst="rect">
            <a:avLst/>
          </a:pr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Elipse 3">
            <a:extLst>
              <a:ext uri="{FF2B5EF4-FFF2-40B4-BE49-F238E27FC236}">
                <a16:creationId xmlns:a16="http://schemas.microsoft.com/office/drawing/2014/main" id="{0CD0D2CF-4492-4C74-98C2-278DEFD5BBDA}"/>
              </a:ext>
            </a:extLst>
          </p:cNvPr>
          <p:cNvSpPr/>
          <p:nvPr/>
        </p:nvSpPr>
        <p:spPr>
          <a:xfrm>
            <a:off x="4207933" y="19642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Elipse 8">
            <a:extLst>
              <a:ext uri="{FF2B5EF4-FFF2-40B4-BE49-F238E27FC236}">
                <a16:creationId xmlns:a16="http://schemas.microsoft.com/office/drawing/2014/main" id="{74D91187-560E-49D0-9E2D-CD95AE7916DB}"/>
              </a:ext>
            </a:extLst>
          </p:cNvPr>
          <p:cNvSpPr/>
          <p:nvPr/>
        </p:nvSpPr>
        <p:spPr>
          <a:xfrm>
            <a:off x="4694766" y="19642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Elipse 9">
            <a:extLst>
              <a:ext uri="{FF2B5EF4-FFF2-40B4-BE49-F238E27FC236}">
                <a16:creationId xmlns:a16="http://schemas.microsoft.com/office/drawing/2014/main" id="{FD676894-4BAB-4FDE-AB26-465F20235A71}"/>
              </a:ext>
            </a:extLst>
          </p:cNvPr>
          <p:cNvSpPr/>
          <p:nvPr/>
        </p:nvSpPr>
        <p:spPr>
          <a:xfrm>
            <a:off x="4207933" y="24341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Elipse 10">
            <a:extLst>
              <a:ext uri="{FF2B5EF4-FFF2-40B4-BE49-F238E27FC236}">
                <a16:creationId xmlns:a16="http://schemas.microsoft.com/office/drawing/2014/main" id="{7F2EE9D1-C5D7-4177-9EBE-DAE1250708ED}"/>
              </a:ext>
            </a:extLst>
          </p:cNvPr>
          <p:cNvSpPr/>
          <p:nvPr/>
        </p:nvSpPr>
        <p:spPr>
          <a:xfrm>
            <a:off x="4694766" y="24341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Elipse 11">
            <a:extLst>
              <a:ext uri="{FF2B5EF4-FFF2-40B4-BE49-F238E27FC236}">
                <a16:creationId xmlns:a16="http://schemas.microsoft.com/office/drawing/2014/main" id="{C0E6D3F1-753B-4385-898B-B3FFAE674F24}"/>
              </a:ext>
            </a:extLst>
          </p:cNvPr>
          <p:cNvSpPr/>
          <p:nvPr/>
        </p:nvSpPr>
        <p:spPr>
          <a:xfrm>
            <a:off x="4207933" y="29040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Elipse 12">
            <a:extLst>
              <a:ext uri="{FF2B5EF4-FFF2-40B4-BE49-F238E27FC236}">
                <a16:creationId xmlns:a16="http://schemas.microsoft.com/office/drawing/2014/main" id="{5B60CF61-939E-4519-92CA-826FC5C6CDCE}"/>
              </a:ext>
            </a:extLst>
          </p:cNvPr>
          <p:cNvSpPr/>
          <p:nvPr/>
        </p:nvSpPr>
        <p:spPr>
          <a:xfrm>
            <a:off x="4694766" y="29040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Elipse 13">
            <a:extLst>
              <a:ext uri="{FF2B5EF4-FFF2-40B4-BE49-F238E27FC236}">
                <a16:creationId xmlns:a16="http://schemas.microsoft.com/office/drawing/2014/main" id="{DF70AA2E-ED1D-43C0-B3B3-6181CCE7DFF1}"/>
              </a:ext>
            </a:extLst>
          </p:cNvPr>
          <p:cNvSpPr/>
          <p:nvPr/>
        </p:nvSpPr>
        <p:spPr>
          <a:xfrm>
            <a:off x="4207933" y="33739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Elipse 14">
            <a:extLst>
              <a:ext uri="{FF2B5EF4-FFF2-40B4-BE49-F238E27FC236}">
                <a16:creationId xmlns:a16="http://schemas.microsoft.com/office/drawing/2014/main" id="{D921811E-274C-46D5-82E2-F2ACCD93E0AF}"/>
              </a:ext>
            </a:extLst>
          </p:cNvPr>
          <p:cNvSpPr/>
          <p:nvPr/>
        </p:nvSpPr>
        <p:spPr>
          <a:xfrm>
            <a:off x="4694766" y="33739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Elipse 15">
            <a:extLst>
              <a:ext uri="{FF2B5EF4-FFF2-40B4-BE49-F238E27FC236}">
                <a16:creationId xmlns:a16="http://schemas.microsoft.com/office/drawing/2014/main" id="{7A0A5419-F53E-4557-8159-3642D1237ED3}"/>
              </a:ext>
            </a:extLst>
          </p:cNvPr>
          <p:cNvSpPr/>
          <p:nvPr/>
        </p:nvSpPr>
        <p:spPr>
          <a:xfrm>
            <a:off x="4205816" y="38438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Elipse 16">
            <a:extLst>
              <a:ext uri="{FF2B5EF4-FFF2-40B4-BE49-F238E27FC236}">
                <a16:creationId xmlns:a16="http://schemas.microsoft.com/office/drawing/2014/main" id="{61C2EEC1-E164-4768-AE39-6A02BF486600}"/>
              </a:ext>
            </a:extLst>
          </p:cNvPr>
          <p:cNvSpPr/>
          <p:nvPr/>
        </p:nvSpPr>
        <p:spPr>
          <a:xfrm>
            <a:off x="4692649" y="38438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42F8CD7A-45F0-4841-9EF7-BFF705B4C066}"/>
              </a:ext>
            </a:extLst>
          </p:cNvPr>
          <p:cNvSpPr/>
          <p:nvPr/>
        </p:nvSpPr>
        <p:spPr>
          <a:xfrm>
            <a:off x="4205816" y="43137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E4CA0149-7A24-4E74-AC9C-CB85D2852754}"/>
              </a:ext>
            </a:extLst>
          </p:cNvPr>
          <p:cNvSpPr/>
          <p:nvPr/>
        </p:nvSpPr>
        <p:spPr>
          <a:xfrm>
            <a:off x="4692649" y="43137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4160E50F-A703-4A2D-849E-093924199951}"/>
              </a:ext>
            </a:extLst>
          </p:cNvPr>
          <p:cNvSpPr/>
          <p:nvPr/>
        </p:nvSpPr>
        <p:spPr>
          <a:xfrm>
            <a:off x="4205816" y="47836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Elipse 20">
            <a:extLst>
              <a:ext uri="{FF2B5EF4-FFF2-40B4-BE49-F238E27FC236}">
                <a16:creationId xmlns:a16="http://schemas.microsoft.com/office/drawing/2014/main" id="{E5B12FFA-2883-4B82-9E85-486F3F6B5B12}"/>
              </a:ext>
            </a:extLst>
          </p:cNvPr>
          <p:cNvSpPr/>
          <p:nvPr/>
        </p:nvSpPr>
        <p:spPr>
          <a:xfrm>
            <a:off x="4692649" y="47836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Elipse 21">
            <a:extLst>
              <a:ext uri="{FF2B5EF4-FFF2-40B4-BE49-F238E27FC236}">
                <a16:creationId xmlns:a16="http://schemas.microsoft.com/office/drawing/2014/main" id="{2344E62D-5F14-470C-AE9E-9AFF40418641}"/>
              </a:ext>
            </a:extLst>
          </p:cNvPr>
          <p:cNvSpPr/>
          <p:nvPr/>
        </p:nvSpPr>
        <p:spPr>
          <a:xfrm>
            <a:off x="4205816" y="52535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Elipse 22">
            <a:extLst>
              <a:ext uri="{FF2B5EF4-FFF2-40B4-BE49-F238E27FC236}">
                <a16:creationId xmlns:a16="http://schemas.microsoft.com/office/drawing/2014/main" id="{22D6AD7C-6E5F-4825-9B39-F22440E930A4}"/>
              </a:ext>
            </a:extLst>
          </p:cNvPr>
          <p:cNvSpPr/>
          <p:nvPr/>
        </p:nvSpPr>
        <p:spPr>
          <a:xfrm>
            <a:off x="4692649" y="52535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Elipse 23">
            <a:extLst>
              <a:ext uri="{FF2B5EF4-FFF2-40B4-BE49-F238E27FC236}">
                <a16:creationId xmlns:a16="http://schemas.microsoft.com/office/drawing/2014/main" id="{63FFA105-EE3F-424F-83BA-B0F65780A617}"/>
              </a:ext>
            </a:extLst>
          </p:cNvPr>
          <p:cNvSpPr/>
          <p:nvPr/>
        </p:nvSpPr>
        <p:spPr>
          <a:xfrm>
            <a:off x="4205816" y="5723462"/>
            <a:ext cx="241300" cy="241300"/>
          </a:xfrm>
          <a:prstGeom prst="ellipse">
            <a:avLst/>
          </a:prstGeom>
          <a:solidFill>
            <a:schemeClr val="bg2">
              <a:lumMod val="9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Elipse 24">
            <a:extLst>
              <a:ext uri="{FF2B5EF4-FFF2-40B4-BE49-F238E27FC236}">
                <a16:creationId xmlns:a16="http://schemas.microsoft.com/office/drawing/2014/main" id="{3C13A6E7-C169-485B-83DD-D225D533E721}"/>
              </a:ext>
            </a:extLst>
          </p:cNvPr>
          <p:cNvSpPr/>
          <p:nvPr/>
        </p:nvSpPr>
        <p:spPr>
          <a:xfrm>
            <a:off x="4692649" y="5723462"/>
            <a:ext cx="241300" cy="241300"/>
          </a:xfrm>
          <a:prstGeom prst="ellipse">
            <a:avLst/>
          </a:prstGeom>
          <a:solidFill>
            <a:schemeClr val="bg2">
              <a:lumMod val="9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Diagrama de flujo: terminador 4">
            <a:extLst>
              <a:ext uri="{FF2B5EF4-FFF2-40B4-BE49-F238E27FC236}">
                <a16:creationId xmlns:a16="http://schemas.microsoft.com/office/drawing/2014/main" id="{599A5F81-B552-4ECF-9F04-52EF4E1DFA89}"/>
              </a:ext>
            </a:extLst>
          </p:cNvPr>
          <p:cNvSpPr/>
          <p:nvPr/>
        </p:nvSpPr>
        <p:spPr>
          <a:xfrm>
            <a:off x="4258732" y="2023522"/>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Diagrama de flujo: terminador 25">
            <a:extLst>
              <a:ext uri="{FF2B5EF4-FFF2-40B4-BE49-F238E27FC236}">
                <a16:creationId xmlns:a16="http://schemas.microsoft.com/office/drawing/2014/main" id="{6495EE92-EDDC-421B-9EB4-E54876C3B8F2}"/>
              </a:ext>
            </a:extLst>
          </p:cNvPr>
          <p:cNvSpPr/>
          <p:nvPr/>
        </p:nvSpPr>
        <p:spPr>
          <a:xfrm>
            <a:off x="4275664" y="2493422"/>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Diagrama de flujo: terminador 26">
            <a:extLst>
              <a:ext uri="{FF2B5EF4-FFF2-40B4-BE49-F238E27FC236}">
                <a16:creationId xmlns:a16="http://schemas.microsoft.com/office/drawing/2014/main" id="{90DEB871-D46B-460E-904D-FA403A22B093}"/>
              </a:ext>
            </a:extLst>
          </p:cNvPr>
          <p:cNvSpPr/>
          <p:nvPr/>
        </p:nvSpPr>
        <p:spPr>
          <a:xfrm>
            <a:off x="4256615" y="2961206"/>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8" name="Diagrama de flujo: terminador 27">
            <a:extLst>
              <a:ext uri="{FF2B5EF4-FFF2-40B4-BE49-F238E27FC236}">
                <a16:creationId xmlns:a16="http://schemas.microsoft.com/office/drawing/2014/main" id="{BFEDE046-C558-46B8-B6D3-1C8C13E1C1CE}"/>
              </a:ext>
            </a:extLst>
          </p:cNvPr>
          <p:cNvSpPr/>
          <p:nvPr/>
        </p:nvSpPr>
        <p:spPr>
          <a:xfrm>
            <a:off x="4273547" y="3431106"/>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 name="Diagrama de flujo: terminador 28">
            <a:extLst>
              <a:ext uri="{FF2B5EF4-FFF2-40B4-BE49-F238E27FC236}">
                <a16:creationId xmlns:a16="http://schemas.microsoft.com/office/drawing/2014/main" id="{2B48A406-520A-4437-ABAD-05096C6C69AE}"/>
              </a:ext>
            </a:extLst>
          </p:cNvPr>
          <p:cNvSpPr/>
          <p:nvPr/>
        </p:nvSpPr>
        <p:spPr>
          <a:xfrm>
            <a:off x="4252383" y="3896772"/>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 name="Diagrama de flujo: terminador 29">
            <a:extLst>
              <a:ext uri="{FF2B5EF4-FFF2-40B4-BE49-F238E27FC236}">
                <a16:creationId xmlns:a16="http://schemas.microsoft.com/office/drawing/2014/main" id="{9682A2D5-754D-4E2F-81BB-2EBD003F04BA}"/>
              </a:ext>
            </a:extLst>
          </p:cNvPr>
          <p:cNvSpPr/>
          <p:nvPr/>
        </p:nvSpPr>
        <p:spPr>
          <a:xfrm>
            <a:off x="4269315" y="4366672"/>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1" name="Diagrama de flujo: terminador 30">
            <a:extLst>
              <a:ext uri="{FF2B5EF4-FFF2-40B4-BE49-F238E27FC236}">
                <a16:creationId xmlns:a16="http://schemas.microsoft.com/office/drawing/2014/main" id="{B20AA4A5-D0E3-4E3B-9D80-0BCC41A54281}"/>
              </a:ext>
            </a:extLst>
          </p:cNvPr>
          <p:cNvSpPr/>
          <p:nvPr/>
        </p:nvSpPr>
        <p:spPr>
          <a:xfrm>
            <a:off x="4256615" y="4861968"/>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 name="Diagrama de flujo: terminador 31">
            <a:extLst>
              <a:ext uri="{FF2B5EF4-FFF2-40B4-BE49-F238E27FC236}">
                <a16:creationId xmlns:a16="http://schemas.microsoft.com/office/drawing/2014/main" id="{B9CAADE9-9684-45B2-A476-F1A66DD69565}"/>
              </a:ext>
            </a:extLst>
          </p:cNvPr>
          <p:cNvSpPr/>
          <p:nvPr/>
        </p:nvSpPr>
        <p:spPr>
          <a:xfrm>
            <a:off x="4235451" y="5327634"/>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3" name="Diagrama de flujo: terminador 32">
            <a:extLst>
              <a:ext uri="{FF2B5EF4-FFF2-40B4-BE49-F238E27FC236}">
                <a16:creationId xmlns:a16="http://schemas.microsoft.com/office/drawing/2014/main" id="{957E7BB8-DBE8-43E2-AFBA-A45C132C5FD9}"/>
              </a:ext>
            </a:extLst>
          </p:cNvPr>
          <p:cNvSpPr/>
          <p:nvPr/>
        </p:nvSpPr>
        <p:spPr>
          <a:xfrm>
            <a:off x="4252383" y="5797534"/>
            <a:ext cx="618067" cy="131246"/>
          </a:xfrm>
          <a:prstGeom prst="flowChartTerminator">
            <a:avLst/>
          </a:prstGeom>
          <a:solidFill>
            <a:schemeClr val="bg2"/>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5" name="Marcador de texto 34">
            <a:extLst>
              <a:ext uri="{FF2B5EF4-FFF2-40B4-BE49-F238E27FC236}">
                <a16:creationId xmlns:a16="http://schemas.microsoft.com/office/drawing/2014/main" id="{AD29FF58-FA6B-49C3-8535-174DC0A59B11}"/>
              </a:ext>
            </a:extLst>
          </p:cNvPr>
          <p:cNvSpPr>
            <a:spLocks noGrp="1"/>
          </p:cNvSpPr>
          <p:nvPr>
            <p:ph type="body" sz="quarter" idx="10"/>
          </p:nvPr>
        </p:nvSpPr>
        <p:spPr>
          <a:xfrm>
            <a:off x="258233" y="1808163"/>
            <a:ext cx="3797299" cy="438943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37" name="Marcador de texto 36">
            <a:extLst>
              <a:ext uri="{FF2B5EF4-FFF2-40B4-BE49-F238E27FC236}">
                <a16:creationId xmlns:a16="http://schemas.microsoft.com/office/drawing/2014/main" id="{1A807F8E-6BA2-49CE-8101-C51D3E736C10}"/>
              </a:ext>
            </a:extLst>
          </p:cNvPr>
          <p:cNvSpPr>
            <a:spLocks noGrp="1"/>
          </p:cNvSpPr>
          <p:nvPr>
            <p:ph type="body" sz="quarter" idx="11"/>
          </p:nvPr>
        </p:nvSpPr>
        <p:spPr>
          <a:xfrm>
            <a:off x="5092700" y="1808163"/>
            <a:ext cx="3793066" cy="438943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39" name="Marcador de texto 38">
            <a:extLst>
              <a:ext uri="{FF2B5EF4-FFF2-40B4-BE49-F238E27FC236}">
                <a16:creationId xmlns:a16="http://schemas.microsoft.com/office/drawing/2014/main" id="{35665C74-1F52-481A-AC0B-91CDC1C325F3}"/>
              </a:ext>
            </a:extLst>
          </p:cNvPr>
          <p:cNvSpPr>
            <a:spLocks noGrp="1"/>
          </p:cNvSpPr>
          <p:nvPr>
            <p:ph type="body" sz="quarter" idx="12" hasCustomPrompt="1"/>
          </p:nvPr>
        </p:nvSpPr>
        <p:spPr>
          <a:xfrm>
            <a:off x="241301" y="1081609"/>
            <a:ext cx="8657164" cy="514357"/>
          </a:xfrm>
        </p:spPr>
        <p:txBody>
          <a:bodyPr>
            <a:noAutofit/>
          </a:bodyPr>
          <a:lstStyle>
            <a:lvl1pPr marL="0" indent="0" algn="ctr">
              <a:buNone/>
              <a:defRPr sz="2800" b="1">
                <a:effectLst/>
                <a:highlight>
                  <a:srgbClr val="FFFF00"/>
                </a:highlight>
              </a:defRPr>
            </a:lvl1pPr>
            <a:lvl2pPr marL="457200" indent="0">
              <a:buNone/>
              <a:defRPr/>
            </a:lvl2pPr>
          </a:lstStyle>
          <a:p>
            <a:pPr lvl="0"/>
            <a:r>
              <a:rPr lang="es-CO" dirty="0"/>
              <a:t>Titulo</a:t>
            </a:r>
          </a:p>
        </p:txBody>
      </p:sp>
    </p:spTree>
    <p:extLst>
      <p:ext uri="{BB962C8B-B14F-4D97-AF65-F5344CB8AC3E}">
        <p14:creationId xmlns:p14="http://schemas.microsoft.com/office/powerpoint/2010/main" val="933499989"/>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B7E12-5D82-41FF-B550-B15D058992A6}" type="datetimeFigureOut">
              <a:rPr lang="es-CO" smtClean="0"/>
              <a:t>7/07/2021</a:t>
            </a:fld>
            <a:endParaRPr lang="es-C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900018-3D00-4238-9FE9-4244C1A8602E}" type="slidenum">
              <a:rPr lang="es-CO" smtClean="0"/>
              <a:t>‹Nº›</a:t>
            </a:fld>
            <a:endParaRPr lang="es-CO"/>
          </a:p>
        </p:txBody>
      </p:sp>
    </p:spTree>
    <p:extLst>
      <p:ext uri="{BB962C8B-B14F-4D97-AF65-F5344CB8AC3E}">
        <p14:creationId xmlns:p14="http://schemas.microsoft.com/office/powerpoint/2010/main" val="362008193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p:transition spd="slow">
    <p:wipe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C7137CA-2D81-4FCF-BED0-F0B8B120233C}"/>
              </a:ext>
            </a:extLst>
          </p:cNvPr>
          <p:cNvGrpSpPr/>
          <p:nvPr/>
        </p:nvGrpSpPr>
        <p:grpSpPr>
          <a:xfrm>
            <a:off x="4336532" y="-440494"/>
            <a:ext cx="5189078" cy="7768394"/>
            <a:chOff x="-427030" y="-440494"/>
            <a:chExt cx="4446580" cy="7768394"/>
          </a:xfrm>
          <a:solidFill>
            <a:srgbClr val="712112"/>
          </a:solidFill>
        </p:grpSpPr>
        <p:sp>
          <p:nvSpPr>
            <p:cNvPr id="4" name="Rectángulo 3">
              <a:extLst>
                <a:ext uri="{FF2B5EF4-FFF2-40B4-BE49-F238E27FC236}">
                  <a16:creationId xmlns:a16="http://schemas.microsoft.com/office/drawing/2014/main" id="{0E5FD1E6-D6E7-4DE3-B9E2-38E43763BAC9}"/>
                </a:ext>
              </a:extLst>
            </p:cNvPr>
            <p:cNvSpPr/>
            <p:nvPr/>
          </p:nvSpPr>
          <p:spPr>
            <a:xfrm>
              <a:off x="-427030" y="-440494"/>
              <a:ext cx="4446580" cy="7768394"/>
            </a:xfrm>
            <a:prstGeom prst="rect">
              <a:avLst/>
            </a:prstGeom>
            <a:gr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DDC94A51-8F1E-4C27-A977-E6AA0FC2E179}"/>
                </a:ext>
              </a:extLst>
            </p:cNvPr>
            <p:cNvSpPr txBox="1"/>
            <p:nvPr/>
          </p:nvSpPr>
          <p:spPr>
            <a:xfrm>
              <a:off x="1" y="1204810"/>
              <a:ext cx="3634052" cy="2215991"/>
            </a:xfrm>
            <a:prstGeom prst="rect">
              <a:avLst/>
            </a:prstGeom>
            <a:grpFill/>
          </p:spPr>
          <p:txBody>
            <a:bodyPr wrap="square" rtlCol="0">
              <a:spAutoFit/>
            </a:bodyPr>
            <a:lstStyle/>
            <a:p>
              <a:pPr algn="ctr"/>
              <a:r>
                <a:rPr lang="es-CO" sz="13800" b="1" dirty="0">
                  <a:solidFill>
                    <a:schemeClr val="bg1"/>
                  </a:solidFill>
                  <a:latin typeface="Freehand575 BT" panose="03080702030306060204" pitchFamily="66" charset="0"/>
                </a:rPr>
                <a:t>Hageo</a:t>
              </a:r>
            </a:p>
          </p:txBody>
        </p:sp>
        <p:cxnSp>
          <p:nvCxnSpPr>
            <p:cNvPr id="7" name="Conector recto 6">
              <a:extLst>
                <a:ext uri="{FF2B5EF4-FFF2-40B4-BE49-F238E27FC236}">
                  <a16:creationId xmlns:a16="http://schemas.microsoft.com/office/drawing/2014/main" id="{2FCBF313-710C-4F07-90F1-68E7285F395F}"/>
                </a:ext>
              </a:extLst>
            </p:cNvPr>
            <p:cNvCxnSpPr/>
            <p:nvPr/>
          </p:nvCxnSpPr>
          <p:spPr>
            <a:xfrm>
              <a:off x="486633" y="3375038"/>
              <a:ext cx="2676485"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08920311-495F-4C64-8C47-12C0328AC853}"/>
                </a:ext>
              </a:extLst>
            </p:cNvPr>
            <p:cNvSpPr txBox="1"/>
            <p:nvPr/>
          </p:nvSpPr>
          <p:spPr>
            <a:xfrm>
              <a:off x="270788" y="3420801"/>
              <a:ext cx="3363265" cy="1077218"/>
            </a:xfrm>
            <a:prstGeom prst="rect">
              <a:avLst/>
            </a:prstGeom>
            <a:grpFill/>
          </p:spPr>
          <p:txBody>
            <a:bodyPr wrap="square" rtlCol="0">
              <a:spAutoFit/>
            </a:bodyPr>
            <a:lstStyle/>
            <a:p>
              <a:pPr algn="ctr"/>
              <a:r>
                <a:rPr lang="es-CO" sz="3200" b="1" dirty="0">
                  <a:highlight>
                    <a:srgbClr val="FFFF00"/>
                  </a:highlight>
                  <a:latin typeface="Arial Narrow" panose="020B0606020202030204" pitchFamily="34" charset="0"/>
                </a:rPr>
                <a:t>“Despertando al Pueblo”</a:t>
              </a:r>
              <a:endParaRPr lang="es-CO" sz="1600" dirty="0">
                <a:solidFill>
                  <a:schemeClr val="bg1"/>
                </a:solidFill>
                <a:latin typeface="Arial Narrow" panose="020B0606020202030204" pitchFamily="34" charset="0"/>
              </a:endParaRPr>
            </a:p>
          </p:txBody>
        </p:sp>
        <p:sp>
          <p:nvSpPr>
            <p:cNvPr id="9" name="CuadroTexto 8">
              <a:extLst>
                <a:ext uri="{FF2B5EF4-FFF2-40B4-BE49-F238E27FC236}">
                  <a16:creationId xmlns:a16="http://schemas.microsoft.com/office/drawing/2014/main" id="{7226CD89-6507-4B5E-93DA-ED0F66E2CF18}"/>
                </a:ext>
              </a:extLst>
            </p:cNvPr>
            <p:cNvSpPr txBox="1"/>
            <p:nvPr/>
          </p:nvSpPr>
          <p:spPr>
            <a:xfrm>
              <a:off x="1686865" y="1626341"/>
              <a:ext cx="1833379" cy="584775"/>
            </a:xfrm>
            <a:prstGeom prst="rect">
              <a:avLst/>
            </a:prstGeom>
            <a:grpFill/>
          </p:spPr>
          <p:txBody>
            <a:bodyPr wrap="square" rtlCol="0">
              <a:spAutoFit/>
            </a:bodyPr>
            <a:lstStyle/>
            <a:p>
              <a:pPr algn="ctr"/>
              <a:r>
                <a:rPr lang="es-CO" sz="3200" b="1" dirty="0">
                  <a:solidFill>
                    <a:schemeClr val="bg1"/>
                  </a:solidFill>
                  <a:latin typeface="Arial Narrow" panose="020B0606020202030204" pitchFamily="34" charset="0"/>
                </a:rPr>
                <a:t>Profeta</a:t>
              </a:r>
              <a:endParaRPr lang="es-CO" sz="1600" dirty="0">
                <a:solidFill>
                  <a:schemeClr val="bg1"/>
                </a:solidFill>
                <a:latin typeface="Arial Narrow" panose="020B0606020202030204" pitchFamily="34" charset="0"/>
              </a:endParaRPr>
            </a:p>
          </p:txBody>
        </p:sp>
      </p:grpSp>
    </p:spTree>
    <p:extLst>
      <p:ext uri="{BB962C8B-B14F-4D97-AF65-F5344CB8AC3E}">
        <p14:creationId xmlns:p14="http://schemas.microsoft.com/office/powerpoint/2010/main" val="4199253413"/>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B3339369-20EB-48C3-86DC-16E3BD994204}"/>
              </a:ext>
            </a:extLst>
          </p:cNvPr>
          <p:cNvSpPr>
            <a:spLocks noGrp="1"/>
          </p:cNvSpPr>
          <p:nvPr>
            <p:ph type="body" sz="quarter" idx="13"/>
          </p:nvPr>
        </p:nvSpPr>
        <p:spPr/>
        <p:txBody>
          <a:bodyPr/>
          <a:lstStyle/>
          <a:p>
            <a:r>
              <a:rPr lang="es-CO" dirty="0"/>
              <a:t>La Razón de la</a:t>
            </a:r>
          </a:p>
        </p:txBody>
      </p:sp>
      <p:sp>
        <p:nvSpPr>
          <p:cNvPr id="3" name="Marcador de texto 2">
            <a:extLst>
              <a:ext uri="{FF2B5EF4-FFF2-40B4-BE49-F238E27FC236}">
                <a16:creationId xmlns:a16="http://schemas.microsoft.com/office/drawing/2014/main" id="{E797284D-AACC-4AD1-ADA4-BD4C2E8A0B2E}"/>
              </a:ext>
            </a:extLst>
          </p:cNvPr>
          <p:cNvSpPr>
            <a:spLocks noGrp="1"/>
          </p:cNvSpPr>
          <p:nvPr>
            <p:ph type="body" sz="quarter" idx="14"/>
          </p:nvPr>
        </p:nvSpPr>
        <p:spPr/>
        <p:txBody>
          <a:bodyPr/>
          <a:lstStyle/>
          <a:p>
            <a:r>
              <a:rPr lang="es-CO" dirty="0"/>
              <a:t>Profecía</a:t>
            </a:r>
          </a:p>
        </p:txBody>
      </p:sp>
      <p:sp>
        <p:nvSpPr>
          <p:cNvPr id="4" name="Marcador de texto 3">
            <a:extLst>
              <a:ext uri="{FF2B5EF4-FFF2-40B4-BE49-F238E27FC236}">
                <a16:creationId xmlns:a16="http://schemas.microsoft.com/office/drawing/2014/main" id="{981DA3FE-392C-4EBE-A17A-08EA806A3E4E}"/>
              </a:ext>
            </a:extLst>
          </p:cNvPr>
          <p:cNvSpPr>
            <a:spLocks noGrp="1"/>
          </p:cNvSpPr>
          <p:nvPr>
            <p:ph type="body" sz="quarter" idx="15"/>
          </p:nvPr>
        </p:nvSpPr>
        <p:spPr>
          <a:xfrm>
            <a:off x="243318" y="1524000"/>
            <a:ext cx="8649616" cy="4685249"/>
          </a:xfrm>
        </p:spPr>
        <p:txBody>
          <a:bodyPr>
            <a:normAutofit fontScale="92500" lnSpcReduction="20000"/>
          </a:bodyPr>
          <a:lstStyle/>
          <a:p>
            <a:pPr>
              <a:buSzPct val="130000"/>
              <a:buBlip>
                <a:blip r:embed="rId2"/>
              </a:buBlip>
            </a:pPr>
            <a:r>
              <a:rPr lang="es-CO" sz="3600" dirty="0"/>
              <a:t>Primeramente, para que inicien de nuevo las obras de reconstrucción del templo (1:4, 9).</a:t>
            </a:r>
          </a:p>
          <a:p>
            <a:pPr lvl="1">
              <a:buSzPct val="130000"/>
              <a:buBlip>
                <a:blip r:embed="rId3"/>
              </a:buBlip>
            </a:pPr>
            <a:r>
              <a:rPr lang="es-CO" sz="3200" dirty="0" err="1">
                <a:solidFill>
                  <a:srgbClr val="FF0000"/>
                </a:solidFill>
              </a:rPr>
              <a:t>Hag</a:t>
            </a:r>
            <a:r>
              <a:rPr lang="es-CO" sz="3200" dirty="0">
                <a:solidFill>
                  <a:srgbClr val="FF0000"/>
                </a:solidFill>
              </a:rPr>
              <a:t> 1:4</a:t>
            </a:r>
            <a:r>
              <a:rPr lang="es-CO" sz="3200" dirty="0"/>
              <a:t> </a:t>
            </a:r>
            <a:r>
              <a:rPr lang="es-CO" sz="3200" b="0" dirty="0">
                <a:latin typeface="Weidemann" panose="02000503060000020004" pitchFamily="2" charset="0"/>
              </a:rPr>
              <a:t>¿Es para vosotros tiempo, para vosotros, de habitar en vuestras casas artesonadas, y </a:t>
            </a:r>
            <a:r>
              <a:rPr lang="es-CO" sz="3200" b="0" dirty="0">
                <a:highlight>
                  <a:srgbClr val="FFFF00"/>
                </a:highlight>
                <a:latin typeface="Weidemann" panose="02000503060000020004" pitchFamily="2" charset="0"/>
              </a:rPr>
              <a:t>esta casa está desierta</a:t>
            </a:r>
            <a:r>
              <a:rPr lang="es-CO" sz="3200" b="0" dirty="0">
                <a:latin typeface="Weidemann" panose="02000503060000020004" pitchFamily="2" charset="0"/>
              </a:rPr>
              <a:t>?</a:t>
            </a:r>
          </a:p>
          <a:p>
            <a:pPr lvl="1">
              <a:buSzPct val="130000"/>
              <a:buBlip>
                <a:blip r:embed="rId3"/>
              </a:buBlip>
            </a:pPr>
            <a:r>
              <a:rPr lang="es-CO" sz="3200" dirty="0" err="1">
                <a:solidFill>
                  <a:srgbClr val="FF0000"/>
                </a:solidFill>
              </a:rPr>
              <a:t>Hag</a:t>
            </a:r>
            <a:r>
              <a:rPr lang="es-CO" sz="3200" dirty="0">
                <a:solidFill>
                  <a:srgbClr val="FF0000"/>
                </a:solidFill>
              </a:rPr>
              <a:t> 1:9</a:t>
            </a:r>
            <a:r>
              <a:rPr lang="es-CO" sz="3200" b="0" i="1" dirty="0"/>
              <a:t> </a:t>
            </a:r>
            <a:r>
              <a:rPr lang="es-CO" sz="3200" b="0" dirty="0">
                <a:latin typeface="Weidemann" panose="02000503060000020004" pitchFamily="2" charset="0"/>
              </a:rPr>
              <a:t>Buscáis mucho, y halláis poco; y encerráis en casa, y yo lo disiparé en un soplo. ¿Por qué? dice Jehová de los ejércitos. Por cuanto </a:t>
            </a:r>
            <a:r>
              <a:rPr lang="es-CO" sz="3200" b="0" dirty="0">
                <a:highlight>
                  <a:srgbClr val="FFFF00"/>
                </a:highlight>
                <a:latin typeface="Weidemann" panose="02000503060000020004" pitchFamily="2" charset="0"/>
              </a:rPr>
              <a:t>mi casa está desierta</a:t>
            </a:r>
            <a:r>
              <a:rPr lang="es-CO" sz="3200" b="0" dirty="0">
                <a:latin typeface="Weidemann" panose="02000503060000020004" pitchFamily="2" charset="0"/>
              </a:rPr>
              <a:t>, y cada uno de vosotros corre a su propia casa.</a:t>
            </a:r>
          </a:p>
          <a:p>
            <a:pPr>
              <a:buSzPct val="130000"/>
              <a:buBlip>
                <a:blip r:embed="rId2"/>
              </a:buBlip>
            </a:pPr>
            <a:r>
              <a:rPr lang="es-CO" sz="3600" dirty="0"/>
              <a:t>En segundo lugar, para que retornen al Señor y vivan conforme a Su voluntad.</a:t>
            </a:r>
          </a:p>
        </p:txBody>
      </p:sp>
    </p:spTree>
    <p:extLst>
      <p:ext uri="{BB962C8B-B14F-4D97-AF65-F5344CB8AC3E}">
        <p14:creationId xmlns:p14="http://schemas.microsoft.com/office/powerpoint/2010/main" val="378629075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B3339369-20EB-48C3-86DC-16E3BD994204}"/>
              </a:ext>
            </a:extLst>
          </p:cNvPr>
          <p:cNvSpPr>
            <a:spLocks noGrp="1"/>
          </p:cNvSpPr>
          <p:nvPr>
            <p:ph type="body" sz="quarter" idx="13"/>
          </p:nvPr>
        </p:nvSpPr>
        <p:spPr/>
        <p:txBody>
          <a:bodyPr/>
          <a:lstStyle/>
          <a:p>
            <a:r>
              <a:rPr lang="es-CO" dirty="0"/>
              <a:t>La Razón de la</a:t>
            </a:r>
          </a:p>
        </p:txBody>
      </p:sp>
      <p:sp>
        <p:nvSpPr>
          <p:cNvPr id="3" name="Marcador de texto 2">
            <a:extLst>
              <a:ext uri="{FF2B5EF4-FFF2-40B4-BE49-F238E27FC236}">
                <a16:creationId xmlns:a16="http://schemas.microsoft.com/office/drawing/2014/main" id="{E797284D-AACC-4AD1-ADA4-BD4C2E8A0B2E}"/>
              </a:ext>
            </a:extLst>
          </p:cNvPr>
          <p:cNvSpPr>
            <a:spLocks noGrp="1"/>
          </p:cNvSpPr>
          <p:nvPr>
            <p:ph type="body" sz="quarter" idx="14"/>
          </p:nvPr>
        </p:nvSpPr>
        <p:spPr/>
        <p:txBody>
          <a:bodyPr/>
          <a:lstStyle/>
          <a:p>
            <a:r>
              <a:rPr lang="es-CO" dirty="0"/>
              <a:t>Profecía</a:t>
            </a:r>
          </a:p>
        </p:txBody>
      </p:sp>
      <p:sp>
        <p:nvSpPr>
          <p:cNvPr id="4" name="Marcador de texto 3">
            <a:extLst>
              <a:ext uri="{FF2B5EF4-FFF2-40B4-BE49-F238E27FC236}">
                <a16:creationId xmlns:a16="http://schemas.microsoft.com/office/drawing/2014/main" id="{981DA3FE-392C-4EBE-A17A-08EA806A3E4E}"/>
              </a:ext>
            </a:extLst>
          </p:cNvPr>
          <p:cNvSpPr>
            <a:spLocks noGrp="1"/>
          </p:cNvSpPr>
          <p:nvPr>
            <p:ph type="body" sz="quarter" idx="15"/>
          </p:nvPr>
        </p:nvSpPr>
        <p:spPr>
          <a:xfrm>
            <a:off x="243318" y="1524000"/>
            <a:ext cx="8649616" cy="4685249"/>
          </a:xfrm>
        </p:spPr>
        <p:txBody>
          <a:bodyPr>
            <a:normAutofit fontScale="92500" lnSpcReduction="20000"/>
          </a:bodyPr>
          <a:lstStyle/>
          <a:p>
            <a:pPr>
              <a:buSzPct val="130000"/>
              <a:buBlip>
                <a:blip r:embed="rId2"/>
              </a:buBlip>
            </a:pPr>
            <a:r>
              <a:rPr lang="es-CO" sz="3600" dirty="0"/>
              <a:t>Primeramente, para que inicien de nuevo las obras de reconstrucción del templo (1:4, 9).</a:t>
            </a:r>
          </a:p>
          <a:p>
            <a:pPr lvl="1">
              <a:buSzPct val="130000"/>
              <a:buBlip>
                <a:blip r:embed="rId3"/>
              </a:buBlip>
            </a:pPr>
            <a:r>
              <a:rPr lang="es-CO" sz="3200" dirty="0" err="1">
                <a:solidFill>
                  <a:srgbClr val="FF0000"/>
                </a:solidFill>
              </a:rPr>
              <a:t>Hag</a:t>
            </a:r>
            <a:r>
              <a:rPr lang="es-CO" sz="3200" dirty="0">
                <a:solidFill>
                  <a:srgbClr val="FF0000"/>
                </a:solidFill>
              </a:rPr>
              <a:t> 1:4</a:t>
            </a:r>
            <a:r>
              <a:rPr lang="es-CO" sz="3200" dirty="0"/>
              <a:t> </a:t>
            </a:r>
            <a:r>
              <a:rPr lang="es-CO" sz="3200" b="0" dirty="0">
                <a:latin typeface="Weidemann" panose="02000503060000020004" pitchFamily="2" charset="0"/>
              </a:rPr>
              <a:t>¿Es para vosotros tiempo, para vosotros, de habitar en vuestras casas artesonadas, y </a:t>
            </a:r>
            <a:r>
              <a:rPr lang="es-CO" sz="3200" b="0" dirty="0">
                <a:highlight>
                  <a:srgbClr val="FFFF00"/>
                </a:highlight>
                <a:latin typeface="Weidemann" panose="02000503060000020004" pitchFamily="2" charset="0"/>
              </a:rPr>
              <a:t>esta casa está desierta</a:t>
            </a:r>
            <a:r>
              <a:rPr lang="es-CO" sz="3200" b="0" dirty="0">
                <a:latin typeface="Weidemann" panose="02000503060000020004" pitchFamily="2" charset="0"/>
              </a:rPr>
              <a:t>?</a:t>
            </a:r>
          </a:p>
          <a:p>
            <a:pPr lvl="1">
              <a:buSzPct val="130000"/>
              <a:buBlip>
                <a:blip r:embed="rId3"/>
              </a:buBlip>
            </a:pPr>
            <a:r>
              <a:rPr lang="es-CO" sz="3200" dirty="0" err="1">
                <a:solidFill>
                  <a:srgbClr val="FF0000"/>
                </a:solidFill>
              </a:rPr>
              <a:t>Hag</a:t>
            </a:r>
            <a:r>
              <a:rPr lang="es-CO" sz="3200" dirty="0">
                <a:solidFill>
                  <a:srgbClr val="FF0000"/>
                </a:solidFill>
              </a:rPr>
              <a:t> 1:9</a:t>
            </a:r>
            <a:r>
              <a:rPr lang="es-CO" sz="3200" b="0" i="1" dirty="0"/>
              <a:t> </a:t>
            </a:r>
            <a:r>
              <a:rPr lang="es-CO" sz="3200" b="0" dirty="0">
                <a:latin typeface="Weidemann" panose="02000503060000020004" pitchFamily="2" charset="0"/>
              </a:rPr>
              <a:t>Buscáis mucho, y halláis poco; y encerráis en casa, y yo lo disiparé en un soplo. ¿Por qué? dice Jehová de los ejércitos. Por cuanto </a:t>
            </a:r>
            <a:r>
              <a:rPr lang="es-CO" sz="3200" b="0" dirty="0">
                <a:highlight>
                  <a:srgbClr val="FFFF00"/>
                </a:highlight>
                <a:latin typeface="Weidemann" panose="02000503060000020004" pitchFamily="2" charset="0"/>
              </a:rPr>
              <a:t>mi casa está desierta</a:t>
            </a:r>
            <a:r>
              <a:rPr lang="es-CO" sz="3200" b="0" dirty="0">
                <a:latin typeface="Weidemann" panose="02000503060000020004" pitchFamily="2" charset="0"/>
              </a:rPr>
              <a:t>, y cada uno de vosotros corre a su propia casa.</a:t>
            </a:r>
          </a:p>
          <a:p>
            <a:pPr>
              <a:buSzPct val="130000"/>
              <a:buBlip>
                <a:blip r:embed="rId2"/>
              </a:buBlip>
            </a:pPr>
            <a:r>
              <a:rPr lang="es-CO" sz="3600" dirty="0">
                <a:highlight>
                  <a:srgbClr val="00FF00"/>
                </a:highlight>
              </a:rPr>
              <a:t>En segundo lugar, para que retornen al Señor y vivan conforme a Su voluntad.</a:t>
            </a:r>
          </a:p>
        </p:txBody>
      </p:sp>
    </p:spTree>
    <p:extLst>
      <p:ext uri="{BB962C8B-B14F-4D97-AF65-F5344CB8AC3E}">
        <p14:creationId xmlns:p14="http://schemas.microsoft.com/office/powerpoint/2010/main" val="124666650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05924-DC43-471C-96A1-5D1154003362}"/>
              </a:ext>
            </a:extLst>
          </p:cNvPr>
          <p:cNvSpPr>
            <a:spLocks noGrp="1"/>
          </p:cNvSpPr>
          <p:nvPr>
            <p:ph type="title"/>
          </p:nvPr>
        </p:nvSpPr>
        <p:spPr/>
        <p:txBody>
          <a:bodyPr/>
          <a:lstStyle/>
          <a:p>
            <a:r>
              <a:rPr lang="es-CO" sz="5400" dirty="0">
                <a:latin typeface="Avallon Alt" pitchFamily="2" charset="0"/>
              </a:rPr>
              <a:t>Es un Mensaje de Reflexión</a:t>
            </a:r>
          </a:p>
        </p:txBody>
      </p:sp>
      <p:sp>
        <p:nvSpPr>
          <p:cNvPr id="3" name="Marcador de texto 2">
            <a:extLst>
              <a:ext uri="{FF2B5EF4-FFF2-40B4-BE49-F238E27FC236}">
                <a16:creationId xmlns:a16="http://schemas.microsoft.com/office/drawing/2014/main" id="{8D0230E4-2793-4918-8EA0-3E9344E70C17}"/>
              </a:ext>
            </a:extLst>
          </p:cNvPr>
          <p:cNvSpPr>
            <a:spLocks noGrp="1"/>
          </p:cNvSpPr>
          <p:nvPr>
            <p:ph type="body" sz="quarter" idx="10"/>
          </p:nvPr>
        </p:nvSpPr>
        <p:spPr>
          <a:xfrm>
            <a:off x="258233" y="1808163"/>
            <a:ext cx="3797299" cy="4620108"/>
          </a:xfrm>
        </p:spPr>
        <p:txBody>
          <a:bodyPr>
            <a:normAutofit/>
          </a:bodyPr>
          <a:lstStyle/>
          <a:p>
            <a:pPr marL="0" indent="0">
              <a:lnSpc>
                <a:spcPct val="120000"/>
              </a:lnSpc>
              <a:buNone/>
            </a:pPr>
            <a:r>
              <a:rPr lang="es-CO" sz="4400" b="1" dirty="0">
                <a:solidFill>
                  <a:srgbClr val="C00000"/>
                </a:solidFill>
                <a:effectLst>
                  <a:outerShdw blurRad="38100" dist="38100" dir="2700000" algn="tl">
                    <a:srgbClr val="000000">
                      <a:alpha val="43137"/>
                    </a:srgbClr>
                  </a:outerShdw>
                </a:effectLst>
              </a:rPr>
              <a:t>Hageo 1:5 </a:t>
            </a:r>
          </a:p>
          <a:p>
            <a:pPr marL="514350" indent="-514350">
              <a:lnSpc>
                <a:spcPct val="120000"/>
              </a:lnSpc>
              <a:buClr>
                <a:srgbClr val="C00000"/>
              </a:buClr>
              <a:buFont typeface="+mj-lt"/>
              <a:buAutoNum type="arabicPeriod" startAt="5"/>
            </a:pPr>
            <a:r>
              <a:rPr lang="es-CO" sz="3200" dirty="0"/>
              <a:t>Pues así ha dicho Jehová de los ejércitos: </a:t>
            </a:r>
            <a:r>
              <a:rPr lang="es-CO" sz="3200" dirty="0">
                <a:highlight>
                  <a:srgbClr val="FFFF00"/>
                </a:highlight>
              </a:rPr>
              <a:t>Meditad bien sobre vuestros caminos</a:t>
            </a:r>
            <a:r>
              <a:rPr lang="es-CO" sz="3200" dirty="0"/>
              <a:t>.</a:t>
            </a:r>
          </a:p>
        </p:txBody>
      </p:sp>
      <p:sp>
        <p:nvSpPr>
          <p:cNvPr id="4" name="Marcador de texto 3">
            <a:extLst>
              <a:ext uri="{FF2B5EF4-FFF2-40B4-BE49-F238E27FC236}">
                <a16:creationId xmlns:a16="http://schemas.microsoft.com/office/drawing/2014/main" id="{64CCEC22-DEF9-4293-85B8-77754F5919F7}"/>
              </a:ext>
            </a:extLst>
          </p:cNvPr>
          <p:cNvSpPr>
            <a:spLocks noGrp="1"/>
          </p:cNvSpPr>
          <p:nvPr>
            <p:ph type="body" sz="quarter" idx="11"/>
          </p:nvPr>
        </p:nvSpPr>
        <p:spPr/>
        <p:txBody>
          <a:bodyPr>
            <a:noAutofit/>
          </a:bodyPr>
          <a:lstStyle/>
          <a:p>
            <a:pPr marL="0" indent="0">
              <a:lnSpc>
                <a:spcPct val="120000"/>
              </a:lnSpc>
              <a:buNone/>
            </a:pPr>
            <a:r>
              <a:rPr lang="es-CO" sz="4400" b="1" dirty="0">
                <a:solidFill>
                  <a:srgbClr val="C00000"/>
                </a:solidFill>
                <a:effectLst>
                  <a:outerShdw blurRad="38100" dist="38100" dir="2700000" algn="tl">
                    <a:srgbClr val="000000">
                      <a:alpha val="43137"/>
                    </a:srgbClr>
                  </a:outerShdw>
                </a:effectLst>
              </a:rPr>
              <a:t>Hageo 1:7</a:t>
            </a:r>
          </a:p>
          <a:p>
            <a:pPr marL="514350" indent="-514350">
              <a:lnSpc>
                <a:spcPct val="120000"/>
              </a:lnSpc>
              <a:buClr>
                <a:srgbClr val="C00000"/>
              </a:buClr>
              <a:buFont typeface="+mj-lt"/>
              <a:buAutoNum type="arabicPeriod" startAt="7"/>
            </a:pPr>
            <a:r>
              <a:rPr lang="es-CO" sz="3200" dirty="0"/>
              <a:t>Así ha dicho Jehová de los ejércitos: </a:t>
            </a:r>
            <a:r>
              <a:rPr lang="es-CO" sz="3200" dirty="0">
                <a:highlight>
                  <a:srgbClr val="FFFF00"/>
                </a:highlight>
              </a:rPr>
              <a:t>Meditad sobre vuestros caminos</a:t>
            </a:r>
            <a:r>
              <a:rPr lang="es-CO" sz="3200" dirty="0"/>
              <a:t>.</a:t>
            </a:r>
          </a:p>
        </p:txBody>
      </p:sp>
      <p:sp>
        <p:nvSpPr>
          <p:cNvPr id="5" name="Marcador de texto 4">
            <a:extLst>
              <a:ext uri="{FF2B5EF4-FFF2-40B4-BE49-F238E27FC236}">
                <a16:creationId xmlns:a16="http://schemas.microsoft.com/office/drawing/2014/main" id="{9E2352B5-0D49-4EF9-97E1-9A4244193104}"/>
              </a:ext>
            </a:extLst>
          </p:cNvPr>
          <p:cNvSpPr>
            <a:spLocks noGrp="1"/>
          </p:cNvSpPr>
          <p:nvPr>
            <p:ph type="body" sz="quarter" idx="12"/>
          </p:nvPr>
        </p:nvSpPr>
        <p:spPr/>
        <p:txBody>
          <a:bodyPr/>
          <a:lstStyle/>
          <a:p>
            <a:r>
              <a:rPr lang="es-CO" dirty="0"/>
              <a:t>En dos ocasiones aparece la frase</a:t>
            </a:r>
          </a:p>
        </p:txBody>
      </p:sp>
    </p:spTree>
    <p:extLst>
      <p:ext uri="{BB962C8B-B14F-4D97-AF65-F5344CB8AC3E}">
        <p14:creationId xmlns:p14="http://schemas.microsoft.com/office/powerpoint/2010/main" val="8805137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E5FD1E6-D6E7-4DE3-B9E2-38E43763BAC9}"/>
              </a:ext>
            </a:extLst>
          </p:cNvPr>
          <p:cNvSpPr/>
          <p:nvPr/>
        </p:nvSpPr>
        <p:spPr>
          <a:xfrm>
            <a:off x="-439729" y="-440494"/>
            <a:ext cx="4446580" cy="7768394"/>
          </a:xfrm>
          <a:prstGeom prst="rect">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DDC94A51-8F1E-4C27-A977-E6AA0FC2E179}"/>
              </a:ext>
            </a:extLst>
          </p:cNvPr>
          <p:cNvSpPr txBox="1"/>
          <p:nvPr/>
        </p:nvSpPr>
        <p:spPr>
          <a:xfrm>
            <a:off x="1" y="1204810"/>
            <a:ext cx="3634052" cy="2215991"/>
          </a:xfrm>
          <a:prstGeom prst="rect">
            <a:avLst/>
          </a:prstGeom>
          <a:noFill/>
        </p:spPr>
        <p:txBody>
          <a:bodyPr wrap="square" rtlCol="0">
            <a:spAutoFit/>
          </a:bodyPr>
          <a:lstStyle/>
          <a:p>
            <a:pPr algn="ctr"/>
            <a:r>
              <a:rPr lang="es-CO" sz="13800" b="1" dirty="0">
                <a:solidFill>
                  <a:schemeClr val="bg1"/>
                </a:solidFill>
                <a:latin typeface="Freehand575 BT" panose="03080702030306060204" pitchFamily="66" charset="0"/>
              </a:rPr>
              <a:t>Hageo</a:t>
            </a:r>
          </a:p>
        </p:txBody>
      </p:sp>
      <p:cxnSp>
        <p:nvCxnSpPr>
          <p:cNvPr id="7" name="Conector recto 6">
            <a:extLst>
              <a:ext uri="{FF2B5EF4-FFF2-40B4-BE49-F238E27FC236}">
                <a16:creationId xmlns:a16="http://schemas.microsoft.com/office/drawing/2014/main" id="{2FCBF313-710C-4F07-90F1-68E7285F395F}"/>
              </a:ext>
            </a:extLst>
          </p:cNvPr>
          <p:cNvCxnSpPr/>
          <p:nvPr/>
        </p:nvCxnSpPr>
        <p:spPr>
          <a:xfrm>
            <a:off x="486633" y="3375038"/>
            <a:ext cx="267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08920311-495F-4C64-8C47-12C0328AC853}"/>
              </a:ext>
            </a:extLst>
          </p:cNvPr>
          <p:cNvSpPr txBox="1"/>
          <p:nvPr/>
        </p:nvSpPr>
        <p:spPr>
          <a:xfrm>
            <a:off x="270788" y="3420801"/>
            <a:ext cx="3363265" cy="2308324"/>
          </a:xfrm>
          <a:prstGeom prst="rect">
            <a:avLst/>
          </a:prstGeom>
          <a:noFill/>
        </p:spPr>
        <p:txBody>
          <a:bodyPr wrap="square" rtlCol="0">
            <a:spAutoFit/>
          </a:bodyPr>
          <a:lstStyle/>
          <a:p>
            <a:pPr algn="ctr"/>
            <a:r>
              <a:rPr lang="es-CO" sz="3200" b="1" dirty="0">
                <a:highlight>
                  <a:srgbClr val="FFFF00"/>
                </a:highlight>
                <a:latin typeface="Arial Narrow" panose="020B0606020202030204" pitchFamily="34" charset="0"/>
              </a:rPr>
              <a:t>El Pecado en la Vida del Creyente</a:t>
            </a:r>
          </a:p>
          <a:p>
            <a:pPr algn="ctr"/>
            <a:r>
              <a:rPr lang="es-CO" sz="3200" b="1" dirty="0">
                <a:solidFill>
                  <a:schemeClr val="bg1"/>
                </a:solidFill>
                <a:latin typeface="Arial Narrow" panose="020B0606020202030204" pitchFamily="34" charset="0"/>
              </a:rPr>
              <a:t>*******</a:t>
            </a:r>
          </a:p>
          <a:p>
            <a:pPr algn="ctr"/>
            <a:r>
              <a:rPr lang="es-CO" sz="1600" dirty="0">
                <a:solidFill>
                  <a:schemeClr val="bg1"/>
                </a:solidFill>
                <a:latin typeface="Arial Narrow" panose="020B0606020202030204" pitchFamily="34" charset="0"/>
              </a:rPr>
              <a:t>Sermones bíblicos del libro de Hageo, presentados por:</a:t>
            </a:r>
          </a:p>
          <a:p>
            <a:pPr algn="ctr"/>
            <a:r>
              <a:rPr lang="es-CO" sz="1600" dirty="0">
                <a:solidFill>
                  <a:schemeClr val="bg1"/>
                </a:solidFill>
                <a:latin typeface="Arial Narrow" panose="020B0606020202030204" pitchFamily="34" charset="0"/>
              </a:rPr>
              <a:t>Luis Felipe Torres 2021©</a:t>
            </a:r>
          </a:p>
        </p:txBody>
      </p:sp>
      <p:sp>
        <p:nvSpPr>
          <p:cNvPr id="9" name="CuadroTexto 8">
            <a:extLst>
              <a:ext uri="{FF2B5EF4-FFF2-40B4-BE49-F238E27FC236}">
                <a16:creationId xmlns:a16="http://schemas.microsoft.com/office/drawing/2014/main" id="{7226CD89-6507-4B5E-93DA-ED0F66E2CF18}"/>
              </a:ext>
            </a:extLst>
          </p:cNvPr>
          <p:cNvSpPr txBox="1"/>
          <p:nvPr/>
        </p:nvSpPr>
        <p:spPr>
          <a:xfrm>
            <a:off x="1686865" y="1626341"/>
            <a:ext cx="1833379" cy="584775"/>
          </a:xfrm>
          <a:prstGeom prst="rect">
            <a:avLst/>
          </a:prstGeom>
          <a:noFill/>
        </p:spPr>
        <p:txBody>
          <a:bodyPr wrap="square" rtlCol="0">
            <a:spAutoFit/>
          </a:bodyPr>
          <a:lstStyle/>
          <a:p>
            <a:pPr algn="ctr"/>
            <a:r>
              <a:rPr lang="es-CO" sz="3200" b="1" dirty="0">
                <a:solidFill>
                  <a:schemeClr val="bg1"/>
                </a:solidFill>
                <a:latin typeface="Arial Narrow" panose="020B0606020202030204" pitchFamily="34" charset="0"/>
              </a:rPr>
              <a:t>Profeta</a:t>
            </a:r>
            <a:endParaRPr lang="es-CO" sz="1600" dirty="0">
              <a:solidFill>
                <a:schemeClr val="bg1"/>
              </a:solidFill>
              <a:latin typeface="Arial Narrow" panose="020B0606020202030204" pitchFamily="34" charset="0"/>
            </a:endParaRPr>
          </a:p>
        </p:txBody>
      </p:sp>
      <p:sp>
        <p:nvSpPr>
          <p:cNvPr id="10" name="CuadroTexto 9">
            <a:extLst>
              <a:ext uri="{FF2B5EF4-FFF2-40B4-BE49-F238E27FC236}">
                <a16:creationId xmlns:a16="http://schemas.microsoft.com/office/drawing/2014/main" id="{5A0B71F7-21E8-4E69-8BDE-3DA765F5188B}"/>
              </a:ext>
            </a:extLst>
          </p:cNvPr>
          <p:cNvSpPr txBox="1"/>
          <p:nvPr/>
        </p:nvSpPr>
        <p:spPr>
          <a:xfrm>
            <a:off x="0" y="622440"/>
            <a:ext cx="3598733" cy="584775"/>
          </a:xfrm>
          <a:prstGeom prst="rect">
            <a:avLst/>
          </a:prstGeom>
          <a:noFill/>
        </p:spPr>
        <p:txBody>
          <a:bodyPr wrap="square" rtlCol="0">
            <a:spAutoFit/>
          </a:bodyPr>
          <a:lstStyle/>
          <a:p>
            <a:pPr algn="ctr"/>
            <a:r>
              <a:rPr lang="es-CO" sz="3200" b="1" dirty="0">
                <a:solidFill>
                  <a:srgbClr val="FFFF00"/>
                </a:solidFill>
                <a:latin typeface="Arial Narrow" panose="020B0606020202030204" pitchFamily="34" charset="0"/>
              </a:rPr>
              <a:t>Sermón 4</a:t>
            </a:r>
            <a:endParaRPr lang="es-CO" sz="1600"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3799079222"/>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D3F1661-DDCE-4BFE-9466-C44139352F39}"/>
              </a:ext>
            </a:extLst>
          </p:cNvPr>
          <p:cNvSpPr txBox="1"/>
          <p:nvPr/>
        </p:nvSpPr>
        <p:spPr>
          <a:xfrm>
            <a:off x="475673" y="1126839"/>
            <a:ext cx="8455891" cy="1200329"/>
          </a:xfrm>
          <a:prstGeom prst="rect">
            <a:avLst/>
          </a:prstGeom>
          <a:noFill/>
        </p:spPr>
        <p:txBody>
          <a:bodyPr wrap="square">
            <a:spAutoFit/>
          </a:bodyPr>
          <a:lstStyle/>
          <a:p>
            <a:pPr algn="r"/>
            <a:r>
              <a:rPr lang="es-CO" sz="7200" dirty="0">
                <a:ln w="3175">
                  <a:noFill/>
                </a:ln>
                <a:effectLst>
                  <a:glow rad="101600">
                    <a:schemeClr val="bg1"/>
                  </a:glow>
                </a:effectLst>
                <a:latin typeface="Avallon Alt" pitchFamily="2" charset="0"/>
              </a:rPr>
              <a:t>El Pecado del Creyente</a:t>
            </a:r>
          </a:p>
        </p:txBody>
      </p:sp>
    </p:spTree>
    <p:extLst>
      <p:ext uri="{BB962C8B-B14F-4D97-AF65-F5344CB8AC3E}">
        <p14:creationId xmlns:p14="http://schemas.microsoft.com/office/powerpoint/2010/main" val="3426851001"/>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0099969-0FFC-4687-B205-280083CDACC3}"/>
              </a:ext>
            </a:extLst>
          </p:cNvPr>
          <p:cNvSpPr>
            <a:spLocks noGrp="1"/>
          </p:cNvSpPr>
          <p:nvPr>
            <p:ph type="body" sz="quarter" idx="13"/>
          </p:nvPr>
        </p:nvSpPr>
        <p:spPr/>
        <p:txBody>
          <a:bodyPr/>
          <a:lstStyle/>
          <a:p>
            <a:r>
              <a:rPr lang="es-CO" dirty="0"/>
              <a:t>El pecado en la</a:t>
            </a:r>
          </a:p>
        </p:txBody>
      </p:sp>
      <p:sp>
        <p:nvSpPr>
          <p:cNvPr id="3" name="Marcador de texto 2">
            <a:extLst>
              <a:ext uri="{FF2B5EF4-FFF2-40B4-BE49-F238E27FC236}">
                <a16:creationId xmlns:a16="http://schemas.microsoft.com/office/drawing/2014/main" id="{37198AA7-BCF1-4E6C-B672-3B0326376478}"/>
              </a:ext>
            </a:extLst>
          </p:cNvPr>
          <p:cNvSpPr>
            <a:spLocks noGrp="1"/>
          </p:cNvSpPr>
          <p:nvPr>
            <p:ph type="body" sz="quarter" idx="14"/>
          </p:nvPr>
        </p:nvSpPr>
        <p:spPr/>
        <p:txBody>
          <a:bodyPr/>
          <a:lstStyle/>
          <a:p>
            <a:r>
              <a:rPr lang="es-CO" dirty="0"/>
              <a:t>Vida del Creyente</a:t>
            </a:r>
          </a:p>
        </p:txBody>
      </p:sp>
      <p:sp>
        <p:nvSpPr>
          <p:cNvPr id="4" name="Marcador de texto 3">
            <a:extLst>
              <a:ext uri="{FF2B5EF4-FFF2-40B4-BE49-F238E27FC236}">
                <a16:creationId xmlns:a16="http://schemas.microsoft.com/office/drawing/2014/main" id="{23FF0334-FE64-4842-ACC2-5458458F167A}"/>
              </a:ext>
            </a:extLst>
          </p:cNvPr>
          <p:cNvSpPr>
            <a:spLocks noGrp="1"/>
          </p:cNvSpPr>
          <p:nvPr>
            <p:ph type="body" sz="quarter" idx="15"/>
          </p:nvPr>
        </p:nvSpPr>
        <p:spPr/>
        <p:txBody>
          <a:bodyPr>
            <a:normAutofit/>
          </a:bodyPr>
          <a:lstStyle/>
          <a:p>
            <a:pPr>
              <a:buBlip>
                <a:blip r:embed="rId2"/>
              </a:buBlip>
            </a:pPr>
            <a:r>
              <a:rPr lang="es-CO" sz="4000" dirty="0"/>
              <a:t>El pueblo de Israel había sufrido el destierro y la ruina nacional por causa de la práctica del pecado y la falta de arrepentimiento.</a:t>
            </a:r>
          </a:p>
          <a:p>
            <a:pPr>
              <a:buBlip>
                <a:blip r:embed="rId2"/>
              </a:buBlip>
            </a:pPr>
            <a:r>
              <a:rPr lang="es-CO" sz="4000" dirty="0"/>
              <a:t>El perdón de los pecados es una realidad absoluta para cada creyente.</a:t>
            </a:r>
          </a:p>
        </p:txBody>
      </p:sp>
    </p:spTree>
    <p:extLst>
      <p:ext uri="{BB962C8B-B14F-4D97-AF65-F5344CB8AC3E}">
        <p14:creationId xmlns:p14="http://schemas.microsoft.com/office/powerpoint/2010/main" val="157145418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0099969-0FFC-4687-B205-280083CDACC3}"/>
              </a:ext>
            </a:extLst>
          </p:cNvPr>
          <p:cNvSpPr>
            <a:spLocks noGrp="1"/>
          </p:cNvSpPr>
          <p:nvPr>
            <p:ph type="body" sz="quarter" idx="13"/>
          </p:nvPr>
        </p:nvSpPr>
        <p:spPr/>
        <p:txBody>
          <a:bodyPr/>
          <a:lstStyle/>
          <a:p>
            <a:r>
              <a:rPr lang="es-CO" dirty="0"/>
              <a:t>El pecado en la</a:t>
            </a:r>
          </a:p>
        </p:txBody>
      </p:sp>
      <p:sp>
        <p:nvSpPr>
          <p:cNvPr id="3" name="Marcador de texto 2">
            <a:extLst>
              <a:ext uri="{FF2B5EF4-FFF2-40B4-BE49-F238E27FC236}">
                <a16:creationId xmlns:a16="http://schemas.microsoft.com/office/drawing/2014/main" id="{37198AA7-BCF1-4E6C-B672-3B0326376478}"/>
              </a:ext>
            </a:extLst>
          </p:cNvPr>
          <p:cNvSpPr>
            <a:spLocks noGrp="1"/>
          </p:cNvSpPr>
          <p:nvPr>
            <p:ph type="body" sz="quarter" idx="14"/>
          </p:nvPr>
        </p:nvSpPr>
        <p:spPr/>
        <p:txBody>
          <a:bodyPr/>
          <a:lstStyle/>
          <a:p>
            <a:r>
              <a:rPr lang="es-CO" dirty="0"/>
              <a:t>Vida del Creyente</a:t>
            </a:r>
          </a:p>
        </p:txBody>
      </p:sp>
      <p:sp>
        <p:nvSpPr>
          <p:cNvPr id="4" name="Marcador de texto 3">
            <a:extLst>
              <a:ext uri="{FF2B5EF4-FFF2-40B4-BE49-F238E27FC236}">
                <a16:creationId xmlns:a16="http://schemas.microsoft.com/office/drawing/2014/main" id="{23FF0334-FE64-4842-ACC2-5458458F167A}"/>
              </a:ext>
            </a:extLst>
          </p:cNvPr>
          <p:cNvSpPr>
            <a:spLocks noGrp="1"/>
          </p:cNvSpPr>
          <p:nvPr>
            <p:ph type="body" sz="quarter" idx="15"/>
          </p:nvPr>
        </p:nvSpPr>
        <p:spPr/>
        <p:txBody>
          <a:bodyPr>
            <a:normAutofit fontScale="92500" lnSpcReduction="20000"/>
          </a:bodyPr>
          <a:lstStyle/>
          <a:p>
            <a:pPr>
              <a:buBlip>
                <a:blip r:embed="rId2"/>
              </a:buBlip>
            </a:pPr>
            <a:r>
              <a:rPr lang="es-CO" sz="4000" dirty="0"/>
              <a:t>Al oír, creer, arrepentirse, confesar y bautizarse, le son perdonados “todos” sus pecados.</a:t>
            </a:r>
          </a:p>
          <a:p>
            <a:pPr lvl="1">
              <a:buBlip>
                <a:blip r:embed="rId3"/>
              </a:buBlip>
            </a:pPr>
            <a:r>
              <a:rPr lang="es-CO" sz="3600" dirty="0">
                <a:solidFill>
                  <a:srgbClr val="C00000"/>
                </a:solidFill>
                <a:effectLst>
                  <a:outerShdw blurRad="38100" dist="38100" dir="2700000" algn="tl">
                    <a:srgbClr val="000000">
                      <a:alpha val="43137"/>
                    </a:srgbClr>
                  </a:outerShdw>
                </a:effectLst>
              </a:rPr>
              <a:t>Col 1:14  </a:t>
            </a:r>
            <a:r>
              <a:rPr lang="es-CO" sz="3600" b="0" dirty="0">
                <a:latin typeface="Weidemann" panose="02000503060000020004" pitchFamily="2" charset="0"/>
              </a:rPr>
              <a:t>en quien tenemos </a:t>
            </a:r>
            <a:r>
              <a:rPr lang="es-CO" sz="3600" b="0" dirty="0">
                <a:highlight>
                  <a:srgbClr val="C0C0C0"/>
                </a:highlight>
                <a:latin typeface="Weidemann" panose="02000503060000020004" pitchFamily="2" charset="0"/>
              </a:rPr>
              <a:t>redención</a:t>
            </a:r>
            <a:r>
              <a:rPr lang="es-CO" sz="3600" b="0" dirty="0">
                <a:latin typeface="Weidemann" panose="02000503060000020004" pitchFamily="2" charset="0"/>
              </a:rPr>
              <a:t> por su sangre, el </a:t>
            </a:r>
            <a:r>
              <a:rPr lang="es-CO" sz="3600" b="0" dirty="0">
                <a:highlight>
                  <a:srgbClr val="C0C0C0"/>
                </a:highlight>
                <a:latin typeface="Weidemann" panose="02000503060000020004" pitchFamily="2" charset="0"/>
              </a:rPr>
              <a:t>perdón</a:t>
            </a:r>
            <a:r>
              <a:rPr lang="es-CO" sz="3600" b="0" dirty="0">
                <a:latin typeface="Weidemann" panose="02000503060000020004" pitchFamily="2" charset="0"/>
              </a:rPr>
              <a:t> de pecados.</a:t>
            </a:r>
          </a:p>
          <a:p>
            <a:pPr lvl="1">
              <a:buBlip>
                <a:blip r:embed="rId3"/>
              </a:buBlip>
            </a:pPr>
            <a:r>
              <a:rPr lang="es-CO" sz="3600" dirty="0">
                <a:solidFill>
                  <a:srgbClr val="C00000"/>
                </a:solidFill>
                <a:effectLst>
                  <a:outerShdw blurRad="38100" dist="38100" dir="2700000" algn="tl">
                    <a:srgbClr val="000000">
                      <a:alpha val="43137"/>
                    </a:srgbClr>
                  </a:outerShdw>
                </a:effectLst>
              </a:rPr>
              <a:t>Col 2:13  </a:t>
            </a:r>
            <a:r>
              <a:rPr lang="es-CO" sz="3600" b="0" dirty="0">
                <a:latin typeface="Weidemann" panose="02000503060000020004" pitchFamily="2" charset="0"/>
              </a:rPr>
              <a:t>Y a vosotros, estando muertos en pecados y en la incircuncisión de vuestra carne, os </a:t>
            </a:r>
            <a:r>
              <a:rPr lang="es-CO" sz="3600" b="0" dirty="0">
                <a:highlight>
                  <a:srgbClr val="C0C0C0"/>
                </a:highlight>
                <a:latin typeface="Weidemann" panose="02000503060000020004" pitchFamily="2" charset="0"/>
              </a:rPr>
              <a:t>dio vida</a:t>
            </a:r>
            <a:r>
              <a:rPr lang="es-CO" sz="3600" b="0" dirty="0">
                <a:latin typeface="Weidemann" panose="02000503060000020004" pitchFamily="2" charset="0"/>
              </a:rPr>
              <a:t> juntamente con él, </a:t>
            </a:r>
            <a:r>
              <a:rPr lang="es-CO" sz="3600" b="0" dirty="0">
                <a:highlight>
                  <a:srgbClr val="C0C0C0"/>
                </a:highlight>
                <a:latin typeface="Weidemann" panose="02000503060000020004" pitchFamily="2" charset="0"/>
              </a:rPr>
              <a:t>perdonándoos</a:t>
            </a:r>
            <a:r>
              <a:rPr lang="es-CO" sz="3600" b="0" dirty="0">
                <a:latin typeface="Weidemann" panose="02000503060000020004" pitchFamily="2" charset="0"/>
              </a:rPr>
              <a:t> todos los pecados,</a:t>
            </a:r>
          </a:p>
        </p:txBody>
      </p:sp>
    </p:spTree>
    <p:extLst>
      <p:ext uri="{BB962C8B-B14F-4D97-AF65-F5344CB8AC3E}">
        <p14:creationId xmlns:p14="http://schemas.microsoft.com/office/powerpoint/2010/main" val="133829763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0099969-0FFC-4687-B205-280083CDACC3}"/>
              </a:ext>
            </a:extLst>
          </p:cNvPr>
          <p:cNvSpPr>
            <a:spLocks noGrp="1"/>
          </p:cNvSpPr>
          <p:nvPr>
            <p:ph type="body" sz="quarter" idx="13"/>
          </p:nvPr>
        </p:nvSpPr>
        <p:spPr/>
        <p:txBody>
          <a:bodyPr/>
          <a:lstStyle/>
          <a:p>
            <a:r>
              <a:rPr lang="es-CO" dirty="0"/>
              <a:t>El pecado en la</a:t>
            </a:r>
          </a:p>
        </p:txBody>
      </p:sp>
      <p:sp>
        <p:nvSpPr>
          <p:cNvPr id="3" name="Marcador de texto 2">
            <a:extLst>
              <a:ext uri="{FF2B5EF4-FFF2-40B4-BE49-F238E27FC236}">
                <a16:creationId xmlns:a16="http://schemas.microsoft.com/office/drawing/2014/main" id="{37198AA7-BCF1-4E6C-B672-3B0326376478}"/>
              </a:ext>
            </a:extLst>
          </p:cNvPr>
          <p:cNvSpPr>
            <a:spLocks noGrp="1"/>
          </p:cNvSpPr>
          <p:nvPr>
            <p:ph type="body" sz="quarter" idx="14"/>
          </p:nvPr>
        </p:nvSpPr>
        <p:spPr/>
        <p:txBody>
          <a:bodyPr/>
          <a:lstStyle/>
          <a:p>
            <a:r>
              <a:rPr lang="es-CO" dirty="0"/>
              <a:t>Vida del Creyente</a:t>
            </a:r>
          </a:p>
        </p:txBody>
      </p:sp>
      <p:sp>
        <p:nvSpPr>
          <p:cNvPr id="4" name="Marcador de texto 3">
            <a:extLst>
              <a:ext uri="{FF2B5EF4-FFF2-40B4-BE49-F238E27FC236}">
                <a16:creationId xmlns:a16="http://schemas.microsoft.com/office/drawing/2014/main" id="{23FF0334-FE64-4842-ACC2-5458458F167A}"/>
              </a:ext>
            </a:extLst>
          </p:cNvPr>
          <p:cNvSpPr>
            <a:spLocks noGrp="1"/>
          </p:cNvSpPr>
          <p:nvPr>
            <p:ph type="body" sz="quarter" idx="15"/>
          </p:nvPr>
        </p:nvSpPr>
        <p:spPr/>
        <p:txBody>
          <a:bodyPr>
            <a:noAutofit/>
          </a:bodyPr>
          <a:lstStyle/>
          <a:p>
            <a:pPr>
              <a:buBlip>
                <a:blip r:embed="rId2"/>
              </a:buBlip>
            </a:pPr>
            <a:r>
              <a:rPr lang="es-CO" sz="4000" dirty="0"/>
              <a:t>El perdón cancela definitivamente la culpa del pecado y, por consiguiente, la condenación consecuente.</a:t>
            </a:r>
          </a:p>
          <a:p>
            <a:pPr lvl="1">
              <a:buBlip>
                <a:blip r:embed="rId3"/>
              </a:buBlip>
            </a:pPr>
            <a:r>
              <a:rPr lang="es-CO" sz="3200" dirty="0" err="1">
                <a:solidFill>
                  <a:srgbClr val="C00000"/>
                </a:solidFill>
                <a:effectLst>
                  <a:outerShdw blurRad="38100" dist="38100" dir="2700000" algn="tl">
                    <a:srgbClr val="000000">
                      <a:alpha val="43137"/>
                    </a:srgbClr>
                  </a:outerShdw>
                </a:effectLst>
              </a:rPr>
              <a:t>Rom</a:t>
            </a:r>
            <a:r>
              <a:rPr lang="es-CO" sz="3200" dirty="0">
                <a:solidFill>
                  <a:srgbClr val="C00000"/>
                </a:solidFill>
                <a:effectLst>
                  <a:outerShdw blurRad="38100" dist="38100" dir="2700000" algn="tl">
                    <a:srgbClr val="000000">
                      <a:alpha val="43137"/>
                    </a:srgbClr>
                  </a:outerShdw>
                </a:effectLst>
              </a:rPr>
              <a:t> 8:1 </a:t>
            </a:r>
            <a:r>
              <a:rPr lang="es-CO" sz="3200" b="0" dirty="0">
                <a:latin typeface="Weidemann" panose="02000503060000020004" pitchFamily="2" charset="0"/>
              </a:rPr>
              <a:t>Ahora, pues, ninguna condenación hay </a:t>
            </a:r>
            <a:r>
              <a:rPr lang="es-CO" sz="3200" b="0" dirty="0">
                <a:highlight>
                  <a:srgbClr val="FFFF00"/>
                </a:highlight>
                <a:latin typeface="Weidemann" panose="02000503060000020004" pitchFamily="2" charset="0"/>
              </a:rPr>
              <a:t>para los que están en Cristo Jesús</a:t>
            </a:r>
            <a:r>
              <a:rPr lang="es-CO" sz="3200" b="0" dirty="0">
                <a:latin typeface="Weidemann" panose="02000503060000020004" pitchFamily="2" charset="0"/>
              </a:rPr>
              <a:t>, los que </a:t>
            </a:r>
            <a:r>
              <a:rPr lang="es-CO" sz="3200" b="0" dirty="0">
                <a:highlight>
                  <a:srgbClr val="C0C0C0"/>
                </a:highlight>
                <a:latin typeface="Weidemann" panose="02000503060000020004" pitchFamily="2" charset="0"/>
              </a:rPr>
              <a:t>no andan conforme a la carne</a:t>
            </a:r>
            <a:r>
              <a:rPr lang="es-CO" sz="3200" b="0" dirty="0">
                <a:latin typeface="Weidemann" panose="02000503060000020004" pitchFamily="2" charset="0"/>
              </a:rPr>
              <a:t>, sino conforme al Espíritu.</a:t>
            </a:r>
          </a:p>
        </p:txBody>
      </p:sp>
    </p:spTree>
    <p:extLst>
      <p:ext uri="{BB962C8B-B14F-4D97-AF65-F5344CB8AC3E}">
        <p14:creationId xmlns:p14="http://schemas.microsoft.com/office/powerpoint/2010/main" val="185117283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0099969-0FFC-4687-B205-280083CDACC3}"/>
              </a:ext>
            </a:extLst>
          </p:cNvPr>
          <p:cNvSpPr>
            <a:spLocks noGrp="1"/>
          </p:cNvSpPr>
          <p:nvPr>
            <p:ph type="body" sz="quarter" idx="13"/>
          </p:nvPr>
        </p:nvSpPr>
        <p:spPr/>
        <p:txBody>
          <a:bodyPr/>
          <a:lstStyle/>
          <a:p>
            <a:r>
              <a:rPr lang="es-CO" dirty="0"/>
              <a:t>El pecado en la</a:t>
            </a:r>
          </a:p>
        </p:txBody>
      </p:sp>
      <p:sp>
        <p:nvSpPr>
          <p:cNvPr id="3" name="Marcador de texto 2">
            <a:extLst>
              <a:ext uri="{FF2B5EF4-FFF2-40B4-BE49-F238E27FC236}">
                <a16:creationId xmlns:a16="http://schemas.microsoft.com/office/drawing/2014/main" id="{37198AA7-BCF1-4E6C-B672-3B0326376478}"/>
              </a:ext>
            </a:extLst>
          </p:cNvPr>
          <p:cNvSpPr>
            <a:spLocks noGrp="1"/>
          </p:cNvSpPr>
          <p:nvPr>
            <p:ph type="body" sz="quarter" idx="14"/>
          </p:nvPr>
        </p:nvSpPr>
        <p:spPr/>
        <p:txBody>
          <a:bodyPr/>
          <a:lstStyle/>
          <a:p>
            <a:r>
              <a:rPr lang="es-CO" dirty="0"/>
              <a:t>Vida del Creyente</a:t>
            </a:r>
          </a:p>
        </p:txBody>
      </p:sp>
      <p:sp>
        <p:nvSpPr>
          <p:cNvPr id="4" name="Marcador de texto 3">
            <a:extLst>
              <a:ext uri="{FF2B5EF4-FFF2-40B4-BE49-F238E27FC236}">
                <a16:creationId xmlns:a16="http://schemas.microsoft.com/office/drawing/2014/main" id="{23FF0334-FE64-4842-ACC2-5458458F167A}"/>
              </a:ext>
            </a:extLst>
          </p:cNvPr>
          <p:cNvSpPr>
            <a:spLocks noGrp="1"/>
          </p:cNvSpPr>
          <p:nvPr>
            <p:ph type="body" sz="quarter" idx="15"/>
          </p:nvPr>
        </p:nvSpPr>
        <p:spPr/>
        <p:txBody>
          <a:bodyPr>
            <a:noAutofit/>
          </a:bodyPr>
          <a:lstStyle/>
          <a:p>
            <a:pPr>
              <a:buBlip>
                <a:blip r:embed="rId3"/>
              </a:buBlip>
            </a:pPr>
            <a:r>
              <a:rPr lang="es-CO" sz="4400" dirty="0"/>
              <a:t>El creyente no es liberado de la vieja naturaleza.</a:t>
            </a:r>
          </a:p>
          <a:p>
            <a:pPr lvl="1">
              <a:buBlip>
                <a:blip r:embed="rId3"/>
              </a:buBlip>
            </a:pPr>
            <a:r>
              <a:rPr lang="es-CO" sz="3200" b="0" dirty="0">
                <a:latin typeface="Weidemann" panose="02000503060000020004" pitchFamily="2" charset="0"/>
              </a:rPr>
              <a:t>Está sujeta bajo el control del Espíritu.</a:t>
            </a:r>
          </a:p>
          <a:p>
            <a:pPr lvl="2">
              <a:buBlip>
                <a:blip r:embed="rId4"/>
              </a:buBlip>
            </a:pPr>
            <a:r>
              <a:rPr lang="es-CO" sz="2800" dirty="0" err="1">
                <a:solidFill>
                  <a:srgbClr val="C00000"/>
                </a:solidFill>
                <a:effectLst>
                  <a:outerShdw blurRad="38100" dist="38100" dir="2700000" algn="tl">
                    <a:srgbClr val="000000">
                      <a:alpha val="43137"/>
                    </a:srgbClr>
                  </a:outerShdw>
                </a:effectLst>
              </a:rPr>
              <a:t>Gál</a:t>
            </a:r>
            <a:r>
              <a:rPr lang="es-CO" sz="2800" dirty="0">
                <a:solidFill>
                  <a:srgbClr val="C00000"/>
                </a:solidFill>
                <a:effectLst>
                  <a:outerShdw blurRad="38100" dist="38100" dir="2700000" algn="tl">
                    <a:srgbClr val="000000">
                      <a:alpha val="43137"/>
                    </a:srgbClr>
                  </a:outerShdw>
                </a:effectLst>
              </a:rPr>
              <a:t> 5:16-17 </a:t>
            </a:r>
            <a:r>
              <a:rPr lang="es-CO" sz="2800" baseline="30000" dirty="0">
                <a:solidFill>
                  <a:srgbClr val="C00000"/>
                </a:solidFill>
                <a:effectLst>
                  <a:outerShdw blurRad="38100" dist="38100" dir="2700000" algn="tl">
                    <a:srgbClr val="000000">
                      <a:alpha val="43137"/>
                    </a:srgbClr>
                  </a:outerShdw>
                </a:effectLst>
                <a:latin typeface="Weidemann" panose="02000503060000020004" pitchFamily="2" charset="0"/>
              </a:rPr>
              <a:t>16</a:t>
            </a:r>
            <a:r>
              <a:rPr lang="es-CO" sz="2800" b="0" dirty="0">
                <a:latin typeface="Weidemann" panose="02000503060000020004" pitchFamily="2" charset="0"/>
              </a:rPr>
              <a:t>Digo, pues: </a:t>
            </a:r>
            <a:r>
              <a:rPr lang="es-CO" sz="2800" b="0" dirty="0">
                <a:highlight>
                  <a:srgbClr val="00FF00"/>
                </a:highlight>
                <a:latin typeface="Weidemann" panose="02000503060000020004" pitchFamily="2" charset="0"/>
              </a:rPr>
              <a:t>Andad</a:t>
            </a:r>
            <a:r>
              <a:rPr lang="es-CO" sz="2800" b="0" dirty="0">
                <a:latin typeface="Weidemann" panose="02000503060000020004" pitchFamily="2" charset="0"/>
              </a:rPr>
              <a:t> en el Espíritu, y no satisfagáis los deseos de la carne. </a:t>
            </a:r>
            <a:r>
              <a:rPr lang="es-CO" sz="2800" baseline="30000" dirty="0">
                <a:solidFill>
                  <a:srgbClr val="C00000"/>
                </a:solidFill>
                <a:effectLst>
                  <a:outerShdw blurRad="38100" dist="38100" dir="2700000" algn="tl">
                    <a:srgbClr val="000000">
                      <a:alpha val="43137"/>
                    </a:srgbClr>
                  </a:outerShdw>
                </a:effectLst>
                <a:latin typeface="Weidemann" panose="02000503060000020004" pitchFamily="2" charset="0"/>
              </a:rPr>
              <a:t>17</a:t>
            </a:r>
            <a:r>
              <a:rPr lang="es-CO" sz="2800" b="0" dirty="0">
                <a:latin typeface="Weidemann" panose="02000503060000020004" pitchFamily="2" charset="0"/>
              </a:rPr>
              <a:t>Porque el deseo de la carne es contra el Espíritu, y el del Espíritu es contra la carne; y éstos se oponen entre sí, para que no hagáis lo que quisiereis.</a:t>
            </a:r>
          </a:p>
        </p:txBody>
      </p:sp>
    </p:spTree>
    <p:extLst>
      <p:ext uri="{BB962C8B-B14F-4D97-AF65-F5344CB8AC3E}">
        <p14:creationId xmlns:p14="http://schemas.microsoft.com/office/powerpoint/2010/main" val="26002314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0099969-0FFC-4687-B205-280083CDACC3}"/>
              </a:ext>
            </a:extLst>
          </p:cNvPr>
          <p:cNvSpPr>
            <a:spLocks noGrp="1"/>
          </p:cNvSpPr>
          <p:nvPr>
            <p:ph type="body" sz="quarter" idx="13"/>
          </p:nvPr>
        </p:nvSpPr>
        <p:spPr/>
        <p:txBody>
          <a:bodyPr/>
          <a:lstStyle/>
          <a:p>
            <a:r>
              <a:rPr lang="es-CO" dirty="0"/>
              <a:t>El pecado en la</a:t>
            </a:r>
          </a:p>
        </p:txBody>
      </p:sp>
      <p:sp>
        <p:nvSpPr>
          <p:cNvPr id="3" name="Marcador de texto 2">
            <a:extLst>
              <a:ext uri="{FF2B5EF4-FFF2-40B4-BE49-F238E27FC236}">
                <a16:creationId xmlns:a16="http://schemas.microsoft.com/office/drawing/2014/main" id="{37198AA7-BCF1-4E6C-B672-3B0326376478}"/>
              </a:ext>
            </a:extLst>
          </p:cNvPr>
          <p:cNvSpPr>
            <a:spLocks noGrp="1"/>
          </p:cNvSpPr>
          <p:nvPr>
            <p:ph type="body" sz="quarter" idx="14"/>
          </p:nvPr>
        </p:nvSpPr>
        <p:spPr/>
        <p:txBody>
          <a:bodyPr/>
          <a:lstStyle/>
          <a:p>
            <a:r>
              <a:rPr lang="es-CO" dirty="0"/>
              <a:t>Vida del Creyente</a:t>
            </a:r>
          </a:p>
        </p:txBody>
      </p:sp>
      <p:sp>
        <p:nvSpPr>
          <p:cNvPr id="4" name="Marcador de texto 3">
            <a:extLst>
              <a:ext uri="{FF2B5EF4-FFF2-40B4-BE49-F238E27FC236}">
                <a16:creationId xmlns:a16="http://schemas.microsoft.com/office/drawing/2014/main" id="{23FF0334-FE64-4842-ACC2-5458458F167A}"/>
              </a:ext>
            </a:extLst>
          </p:cNvPr>
          <p:cNvSpPr>
            <a:spLocks noGrp="1"/>
          </p:cNvSpPr>
          <p:nvPr>
            <p:ph type="body" sz="quarter" idx="15"/>
          </p:nvPr>
        </p:nvSpPr>
        <p:spPr>
          <a:xfrm>
            <a:off x="243318" y="1714500"/>
            <a:ext cx="8649616" cy="4494749"/>
          </a:xfrm>
        </p:spPr>
        <p:txBody>
          <a:bodyPr>
            <a:noAutofit/>
          </a:bodyPr>
          <a:lstStyle/>
          <a:p>
            <a:pPr>
              <a:buBlip>
                <a:blip r:embed="rId3"/>
              </a:buBlip>
            </a:pPr>
            <a:r>
              <a:rPr lang="es-CO" sz="4400" dirty="0"/>
              <a:t>El creyente no es liberado de la vieja naturaleza.</a:t>
            </a:r>
          </a:p>
          <a:p>
            <a:pPr lvl="1">
              <a:buBlip>
                <a:blip r:embed="rId3"/>
              </a:buBlip>
            </a:pPr>
            <a:r>
              <a:rPr lang="es-CO" sz="3200" b="0" dirty="0">
                <a:latin typeface="Weidemann" panose="02000503060000020004" pitchFamily="2" charset="0"/>
              </a:rPr>
              <a:t>La experiencia personal del cristiano comprende también caídas (</a:t>
            </a:r>
            <a:r>
              <a:rPr lang="es-CO" sz="3200" dirty="0">
                <a:solidFill>
                  <a:schemeClr val="bg1">
                    <a:lumMod val="65000"/>
                  </a:schemeClr>
                </a:solidFill>
                <a:latin typeface="Weidemann" panose="02000503060000020004" pitchFamily="2" charset="0"/>
              </a:rPr>
              <a:t>Ro. 7:14,15,17,18,19,24</a:t>
            </a:r>
            <a:r>
              <a:rPr lang="es-CO" sz="3200" b="0" dirty="0">
                <a:latin typeface="Weidemann" panose="02000503060000020004" pitchFamily="2" charset="0"/>
              </a:rPr>
              <a:t>).</a:t>
            </a:r>
          </a:p>
          <a:p>
            <a:pPr lvl="2">
              <a:buBlip>
                <a:blip r:embed="rId4"/>
              </a:buBlip>
            </a:pPr>
            <a:r>
              <a:rPr lang="es-CO" sz="2400" dirty="0" err="1">
                <a:solidFill>
                  <a:srgbClr val="C00000"/>
                </a:solidFill>
                <a:effectLst>
                  <a:outerShdw blurRad="38100" dist="38100" dir="2700000" algn="tl">
                    <a:srgbClr val="000000">
                      <a:alpha val="43137"/>
                    </a:srgbClr>
                  </a:outerShdw>
                </a:effectLst>
              </a:rPr>
              <a:t>Rom</a:t>
            </a:r>
            <a:r>
              <a:rPr lang="es-CO" sz="2400" dirty="0">
                <a:solidFill>
                  <a:srgbClr val="C00000"/>
                </a:solidFill>
                <a:effectLst>
                  <a:outerShdw blurRad="38100" dist="38100" dir="2700000" algn="tl">
                    <a:srgbClr val="000000">
                      <a:alpha val="43137"/>
                    </a:srgbClr>
                  </a:outerShdw>
                </a:effectLst>
              </a:rPr>
              <a:t> 7:14-15 </a:t>
            </a:r>
            <a:r>
              <a:rPr lang="es-CO" sz="2400" baseline="30000" dirty="0">
                <a:solidFill>
                  <a:srgbClr val="C00000"/>
                </a:solidFill>
                <a:effectLst>
                  <a:outerShdw blurRad="38100" dist="38100" dir="2700000" algn="tl">
                    <a:srgbClr val="000000">
                      <a:alpha val="43137"/>
                    </a:srgbClr>
                  </a:outerShdw>
                </a:effectLst>
                <a:latin typeface="Weidemann" panose="02000503060000020004" pitchFamily="2" charset="0"/>
              </a:rPr>
              <a:t>14</a:t>
            </a:r>
            <a:r>
              <a:rPr lang="es-CO" sz="2400" b="0" dirty="0">
                <a:latin typeface="Weidemann" panose="02000503060000020004" pitchFamily="2" charset="0"/>
              </a:rPr>
              <a:t>Porque sabemos que la ley es espiritual; mas yo soy carnal, vendido al pecado. </a:t>
            </a:r>
            <a:r>
              <a:rPr lang="es-CO" sz="2400" baseline="30000" dirty="0">
                <a:solidFill>
                  <a:srgbClr val="C00000"/>
                </a:solidFill>
                <a:effectLst>
                  <a:outerShdw blurRad="38100" dist="38100" dir="2700000" algn="tl">
                    <a:srgbClr val="000000">
                      <a:alpha val="43137"/>
                    </a:srgbClr>
                  </a:outerShdw>
                </a:effectLst>
                <a:latin typeface="Weidemann" panose="02000503060000020004" pitchFamily="2" charset="0"/>
              </a:rPr>
              <a:t>15</a:t>
            </a:r>
            <a:r>
              <a:rPr lang="es-CO" sz="2400" b="0" dirty="0">
                <a:latin typeface="Weidemann" panose="02000503060000020004" pitchFamily="2" charset="0"/>
              </a:rPr>
              <a:t>Porque lo que hago, no lo entiendo; pues no hago lo que quiero, sino lo que aborrezco, eso hago.</a:t>
            </a:r>
          </a:p>
        </p:txBody>
      </p:sp>
    </p:spTree>
    <p:extLst>
      <p:ext uri="{BB962C8B-B14F-4D97-AF65-F5344CB8AC3E}">
        <p14:creationId xmlns:p14="http://schemas.microsoft.com/office/powerpoint/2010/main" val="211604943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0099969-0FFC-4687-B205-280083CDACC3}"/>
              </a:ext>
            </a:extLst>
          </p:cNvPr>
          <p:cNvSpPr>
            <a:spLocks noGrp="1"/>
          </p:cNvSpPr>
          <p:nvPr>
            <p:ph type="body" sz="quarter" idx="13"/>
          </p:nvPr>
        </p:nvSpPr>
        <p:spPr/>
        <p:txBody>
          <a:bodyPr/>
          <a:lstStyle/>
          <a:p>
            <a:r>
              <a:rPr lang="es-CO" dirty="0"/>
              <a:t>El pecado en la</a:t>
            </a:r>
          </a:p>
        </p:txBody>
      </p:sp>
      <p:sp>
        <p:nvSpPr>
          <p:cNvPr id="3" name="Marcador de texto 2">
            <a:extLst>
              <a:ext uri="{FF2B5EF4-FFF2-40B4-BE49-F238E27FC236}">
                <a16:creationId xmlns:a16="http://schemas.microsoft.com/office/drawing/2014/main" id="{37198AA7-BCF1-4E6C-B672-3B0326376478}"/>
              </a:ext>
            </a:extLst>
          </p:cNvPr>
          <p:cNvSpPr>
            <a:spLocks noGrp="1"/>
          </p:cNvSpPr>
          <p:nvPr>
            <p:ph type="body" sz="quarter" idx="14"/>
          </p:nvPr>
        </p:nvSpPr>
        <p:spPr/>
        <p:txBody>
          <a:bodyPr/>
          <a:lstStyle/>
          <a:p>
            <a:r>
              <a:rPr lang="es-CO" dirty="0"/>
              <a:t>Vida del Creyente</a:t>
            </a:r>
          </a:p>
        </p:txBody>
      </p:sp>
      <p:sp>
        <p:nvSpPr>
          <p:cNvPr id="4" name="Marcador de texto 3">
            <a:extLst>
              <a:ext uri="{FF2B5EF4-FFF2-40B4-BE49-F238E27FC236}">
                <a16:creationId xmlns:a16="http://schemas.microsoft.com/office/drawing/2014/main" id="{23FF0334-FE64-4842-ACC2-5458458F167A}"/>
              </a:ext>
            </a:extLst>
          </p:cNvPr>
          <p:cNvSpPr>
            <a:spLocks noGrp="1"/>
          </p:cNvSpPr>
          <p:nvPr>
            <p:ph type="body" sz="quarter" idx="15"/>
          </p:nvPr>
        </p:nvSpPr>
        <p:spPr>
          <a:xfrm>
            <a:off x="243318" y="1714500"/>
            <a:ext cx="8649616" cy="4494749"/>
          </a:xfrm>
        </p:spPr>
        <p:txBody>
          <a:bodyPr>
            <a:noAutofit/>
          </a:bodyPr>
          <a:lstStyle/>
          <a:p>
            <a:pPr>
              <a:buBlip>
                <a:blip r:embed="rId3"/>
              </a:buBlip>
            </a:pPr>
            <a:r>
              <a:rPr lang="es-CO" sz="4800" dirty="0"/>
              <a:t>El creyente no es liberado de la vieja naturaleza.</a:t>
            </a:r>
          </a:p>
          <a:p>
            <a:pPr lvl="1">
              <a:buBlip>
                <a:blip r:embed="rId3"/>
              </a:buBlip>
            </a:pPr>
            <a:r>
              <a:rPr lang="es-CO" sz="3600" b="0" dirty="0">
                <a:latin typeface="Weidemann" panose="02000503060000020004" pitchFamily="2" charset="0"/>
              </a:rPr>
              <a:t>Juan enseña que no hay un creyente “impecable ”.</a:t>
            </a:r>
          </a:p>
          <a:p>
            <a:pPr lvl="2">
              <a:buBlip>
                <a:blip r:embed="rId4"/>
              </a:buBlip>
            </a:pPr>
            <a:r>
              <a:rPr lang="es-CO" sz="3200" dirty="0">
                <a:solidFill>
                  <a:srgbClr val="C00000"/>
                </a:solidFill>
                <a:effectLst>
                  <a:outerShdw blurRad="38100" dist="38100" dir="2700000" algn="tl">
                    <a:srgbClr val="000000">
                      <a:alpha val="43137"/>
                    </a:srgbClr>
                  </a:outerShdw>
                </a:effectLst>
                <a:latin typeface="Weidemann" panose="02000503060000020004" pitchFamily="2" charset="0"/>
              </a:rPr>
              <a:t>1Jn 1:8  </a:t>
            </a:r>
            <a:r>
              <a:rPr lang="es-CO" sz="3200" b="0" dirty="0">
                <a:highlight>
                  <a:srgbClr val="FFFF00"/>
                </a:highlight>
                <a:latin typeface="Weidemann" panose="02000503060000020004" pitchFamily="2" charset="0"/>
              </a:rPr>
              <a:t>Si decimos</a:t>
            </a:r>
            <a:r>
              <a:rPr lang="es-CO" sz="3200" b="0" dirty="0">
                <a:latin typeface="Weidemann" panose="02000503060000020004" pitchFamily="2" charset="0"/>
              </a:rPr>
              <a:t> que no tenemos pecado, </a:t>
            </a:r>
            <a:r>
              <a:rPr lang="es-CO" sz="3200" b="0" dirty="0">
                <a:highlight>
                  <a:srgbClr val="00FF00"/>
                </a:highlight>
                <a:latin typeface="Weidemann" panose="02000503060000020004" pitchFamily="2" charset="0"/>
              </a:rPr>
              <a:t>nos engañamos</a:t>
            </a:r>
            <a:r>
              <a:rPr lang="es-CO" sz="3200" b="0" dirty="0">
                <a:latin typeface="Weidemann" panose="02000503060000020004" pitchFamily="2" charset="0"/>
              </a:rPr>
              <a:t> a nosotros mismos, y la verdad no está en nosotros.</a:t>
            </a:r>
          </a:p>
        </p:txBody>
      </p:sp>
    </p:spTree>
    <p:extLst>
      <p:ext uri="{BB962C8B-B14F-4D97-AF65-F5344CB8AC3E}">
        <p14:creationId xmlns:p14="http://schemas.microsoft.com/office/powerpoint/2010/main" val="144675829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E7895FF1-274A-4AC7-83B8-C7DDB59CF872}"/>
              </a:ext>
            </a:extLst>
          </p:cNvPr>
          <p:cNvSpPr>
            <a:spLocks noGrp="1"/>
          </p:cNvSpPr>
          <p:nvPr>
            <p:ph type="body" sz="quarter" idx="13"/>
          </p:nvPr>
        </p:nvSpPr>
        <p:spPr/>
        <p:txBody>
          <a:bodyPr/>
          <a:lstStyle/>
          <a:p>
            <a:r>
              <a:rPr lang="es-CO" sz="5400" dirty="0"/>
              <a:t>El pecado en la</a:t>
            </a:r>
          </a:p>
        </p:txBody>
      </p:sp>
      <p:sp>
        <p:nvSpPr>
          <p:cNvPr id="3" name="Marcador de texto 2">
            <a:extLst>
              <a:ext uri="{FF2B5EF4-FFF2-40B4-BE49-F238E27FC236}">
                <a16:creationId xmlns:a16="http://schemas.microsoft.com/office/drawing/2014/main" id="{096EDAB0-7753-4CD5-AC1C-B9E27361D910}"/>
              </a:ext>
            </a:extLst>
          </p:cNvPr>
          <p:cNvSpPr>
            <a:spLocks noGrp="1"/>
          </p:cNvSpPr>
          <p:nvPr>
            <p:ph type="body" sz="quarter" idx="14"/>
          </p:nvPr>
        </p:nvSpPr>
        <p:spPr>
          <a:xfrm>
            <a:off x="250827" y="1087438"/>
            <a:ext cx="8642350" cy="627062"/>
          </a:xfrm>
        </p:spPr>
        <p:txBody>
          <a:bodyPr/>
          <a:lstStyle/>
          <a:p>
            <a:pPr algn="l"/>
            <a:r>
              <a:rPr lang="es-CO" sz="4800" dirty="0"/>
              <a:t>Vida del creyente</a:t>
            </a:r>
          </a:p>
        </p:txBody>
      </p:sp>
      <p:sp>
        <p:nvSpPr>
          <p:cNvPr id="4" name="Marcador de texto 3">
            <a:extLst>
              <a:ext uri="{FF2B5EF4-FFF2-40B4-BE49-F238E27FC236}">
                <a16:creationId xmlns:a16="http://schemas.microsoft.com/office/drawing/2014/main" id="{A40C8AA7-21E8-4AAD-9AE2-9E364A2FF643}"/>
              </a:ext>
            </a:extLst>
          </p:cNvPr>
          <p:cNvSpPr>
            <a:spLocks noGrp="1"/>
          </p:cNvSpPr>
          <p:nvPr>
            <p:ph type="body" sz="quarter" idx="15"/>
          </p:nvPr>
        </p:nvSpPr>
        <p:spPr>
          <a:xfrm>
            <a:off x="250826" y="1714500"/>
            <a:ext cx="8642350" cy="4419600"/>
          </a:xfrm>
        </p:spPr>
        <p:txBody>
          <a:bodyPr>
            <a:noAutofit/>
          </a:bodyPr>
          <a:lstStyle/>
          <a:p>
            <a:pPr>
              <a:buBlip>
                <a:blip r:embed="rId2"/>
              </a:buBlip>
            </a:pPr>
            <a:r>
              <a:rPr lang="es-CO" sz="3600" dirty="0">
                <a:latin typeface="+mn-lt"/>
              </a:rPr>
              <a:t>El pecado del creyente produce serias y graves consecuencias.</a:t>
            </a:r>
          </a:p>
          <a:p>
            <a:pPr lvl="1">
              <a:buBlip>
                <a:blip r:embed="rId2"/>
              </a:buBlip>
            </a:pPr>
            <a:r>
              <a:rPr lang="es-CO" sz="3200" dirty="0"/>
              <a:t>Contrista  al Espíritu Santo.</a:t>
            </a:r>
          </a:p>
          <a:p>
            <a:pPr lvl="2">
              <a:buBlip>
                <a:blip r:embed="rId3"/>
              </a:buBlip>
            </a:pPr>
            <a:r>
              <a:rPr lang="es-CO" sz="2800" dirty="0">
                <a:solidFill>
                  <a:srgbClr val="C00000"/>
                </a:solidFill>
                <a:effectLst>
                  <a:outerShdw blurRad="38100" dist="38100" dir="2700000" algn="tl">
                    <a:srgbClr val="000000">
                      <a:alpha val="43137"/>
                    </a:srgbClr>
                  </a:outerShdw>
                </a:effectLst>
              </a:rPr>
              <a:t>Efe 4:30  </a:t>
            </a:r>
            <a:r>
              <a:rPr lang="es-CO" sz="2800" b="0" dirty="0"/>
              <a:t>Y no </a:t>
            </a:r>
            <a:r>
              <a:rPr lang="es-CO" sz="2800" b="0" dirty="0">
                <a:solidFill>
                  <a:schemeClr val="bg1"/>
                </a:solidFill>
                <a:highlight>
                  <a:srgbClr val="800000"/>
                </a:highlight>
              </a:rPr>
              <a:t>contristéis al Espíritu Santo de Dios</a:t>
            </a:r>
            <a:r>
              <a:rPr lang="es-CO" sz="2800" b="0" dirty="0"/>
              <a:t>, con el cual fuisteis sellados para el día de la redención.</a:t>
            </a:r>
          </a:p>
          <a:p>
            <a:pPr lvl="1">
              <a:buBlip>
                <a:blip r:embed="rId2"/>
              </a:buBlip>
            </a:pPr>
            <a:r>
              <a:rPr lang="es-CO" sz="3200" dirty="0"/>
              <a:t>Produce la interrupción de la comunión con Dios y, por tanto, de las bendiciones divinas en su vida.</a:t>
            </a:r>
          </a:p>
          <a:p>
            <a:pPr lvl="2">
              <a:buBlip>
                <a:blip r:embed="rId3"/>
              </a:buBlip>
            </a:pPr>
            <a:r>
              <a:rPr lang="es-CO" sz="2800" dirty="0">
                <a:solidFill>
                  <a:srgbClr val="C00000"/>
                </a:solidFill>
                <a:effectLst>
                  <a:outerShdw blurRad="38100" dist="38100" dir="2700000" algn="tl">
                    <a:srgbClr val="000000">
                      <a:alpha val="43137"/>
                    </a:srgbClr>
                  </a:outerShdw>
                </a:effectLst>
              </a:rPr>
              <a:t>1Jn 1:6  </a:t>
            </a:r>
            <a:r>
              <a:rPr lang="es-CO" sz="2800" b="0" dirty="0">
                <a:highlight>
                  <a:srgbClr val="C0C0C0"/>
                </a:highlight>
              </a:rPr>
              <a:t>Si decimos que tenemos comunión con él</a:t>
            </a:r>
            <a:r>
              <a:rPr lang="es-CO" sz="2800" b="0" dirty="0"/>
              <a:t>, y andamos en tinieblas, </a:t>
            </a:r>
            <a:r>
              <a:rPr lang="es-CO" sz="2800" b="0" dirty="0">
                <a:highlight>
                  <a:srgbClr val="FFFF00"/>
                </a:highlight>
              </a:rPr>
              <a:t>mentimos</a:t>
            </a:r>
            <a:r>
              <a:rPr lang="es-CO" sz="2800" b="0" dirty="0"/>
              <a:t>, y </a:t>
            </a:r>
            <a:r>
              <a:rPr lang="es-CO" sz="2800" b="0" dirty="0">
                <a:highlight>
                  <a:srgbClr val="00FF00"/>
                </a:highlight>
              </a:rPr>
              <a:t>no practicamos la verdad</a:t>
            </a:r>
            <a:r>
              <a:rPr lang="es-CO" sz="2800" b="0" dirty="0"/>
              <a:t>;</a:t>
            </a:r>
          </a:p>
        </p:txBody>
      </p:sp>
    </p:spTree>
    <p:extLst>
      <p:ext uri="{BB962C8B-B14F-4D97-AF65-F5344CB8AC3E}">
        <p14:creationId xmlns:p14="http://schemas.microsoft.com/office/powerpoint/2010/main" val="220855709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1000"/>
                                        <p:tgtEl>
                                          <p:spTgt spid="4">
                                            <p:txEl>
                                              <p:pRg st="2" end="2"/>
                                            </p:txEl>
                                          </p:spTgt>
                                        </p:tgtEl>
                                      </p:cBhvr>
                                    </p:animEffect>
                                    <p:anim calcmode="lin" valueType="num">
                                      <p:cBhvr>
                                        <p:cTn id="2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E7895FF1-274A-4AC7-83B8-C7DDB59CF872}"/>
              </a:ext>
            </a:extLst>
          </p:cNvPr>
          <p:cNvSpPr>
            <a:spLocks noGrp="1"/>
          </p:cNvSpPr>
          <p:nvPr>
            <p:ph type="body" sz="quarter" idx="13"/>
          </p:nvPr>
        </p:nvSpPr>
        <p:spPr/>
        <p:txBody>
          <a:bodyPr/>
          <a:lstStyle/>
          <a:p>
            <a:r>
              <a:rPr lang="es-CO" sz="5400" dirty="0"/>
              <a:t>El pecado en la</a:t>
            </a:r>
          </a:p>
        </p:txBody>
      </p:sp>
      <p:sp>
        <p:nvSpPr>
          <p:cNvPr id="3" name="Marcador de texto 2">
            <a:extLst>
              <a:ext uri="{FF2B5EF4-FFF2-40B4-BE49-F238E27FC236}">
                <a16:creationId xmlns:a16="http://schemas.microsoft.com/office/drawing/2014/main" id="{096EDAB0-7753-4CD5-AC1C-B9E27361D910}"/>
              </a:ext>
            </a:extLst>
          </p:cNvPr>
          <p:cNvSpPr>
            <a:spLocks noGrp="1"/>
          </p:cNvSpPr>
          <p:nvPr>
            <p:ph type="body" sz="quarter" idx="14"/>
          </p:nvPr>
        </p:nvSpPr>
        <p:spPr/>
        <p:txBody>
          <a:bodyPr/>
          <a:lstStyle/>
          <a:p>
            <a:pPr algn="l"/>
            <a:r>
              <a:rPr lang="es-CO" sz="4800" dirty="0"/>
              <a:t>Vida del creyente</a:t>
            </a:r>
          </a:p>
        </p:txBody>
      </p:sp>
      <p:sp>
        <p:nvSpPr>
          <p:cNvPr id="4" name="Marcador de texto 3">
            <a:extLst>
              <a:ext uri="{FF2B5EF4-FFF2-40B4-BE49-F238E27FC236}">
                <a16:creationId xmlns:a16="http://schemas.microsoft.com/office/drawing/2014/main" id="{A40C8AA7-21E8-4AAD-9AE2-9E364A2FF643}"/>
              </a:ext>
            </a:extLst>
          </p:cNvPr>
          <p:cNvSpPr>
            <a:spLocks noGrp="1"/>
          </p:cNvSpPr>
          <p:nvPr>
            <p:ph type="body" sz="quarter" idx="15"/>
          </p:nvPr>
        </p:nvSpPr>
        <p:spPr/>
        <p:txBody>
          <a:bodyPr>
            <a:noAutofit/>
          </a:bodyPr>
          <a:lstStyle/>
          <a:p>
            <a:pPr>
              <a:buBlip>
                <a:blip r:embed="rId2"/>
              </a:buBlip>
            </a:pPr>
            <a:r>
              <a:rPr lang="es-CO" sz="3600" dirty="0">
                <a:latin typeface="+mn-lt"/>
              </a:rPr>
              <a:t>La disciplina divina sobre el pecado del creyente.</a:t>
            </a:r>
          </a:p>
          <a:p>
            <a:pPr lvl="1">
              <a:buBlip>
                <a:blip r:embed="rId2"/>
              </a:buBlip>
            </a:pPr>
            <a:r>
              <a:rPr lang="es-CO" sz="3200" dirty="0"/>
              <a:t>La disciplina está dirigida a la restauración y adecuación de la vida cristiana a la voluntad de Dios.</a:t>
            </a:r>
          </a:p>
          <a:p>
            <a:pPr lvl="2">
              <a:buBlip>
                <a:blip r:embed="rId3"/>
              </a:buBlip>
            </a:pPr>
            <a:r>
              <a:rPr lang="es-CO" sz="2400" dirty="0">
                <a:solidFill>
                  <a:srgbClr val="C00000"/>
                </a:solidFill>
                <a:effectLst>
                  <a:outerShdw blurRad="38100" dist="38100" dir="2700000" algn="tl">
                    <a:srgbClr val="000000">
                      <a:alpha val="43137"/>
                    </a:srgbClr>
                  </a:outerShdw>
                </a:effectLst>
              </a:rPr>
              <a:t>Heb 12:10 </a:t>
            </a:r>
            <a:r>
              <a:rPr lang="es-CO" sz="2400" b="0" dirty="0"/>
              <a:t>Y aquéllos, ciertamente por pocos días nos disciplinaban como a ellos les parecía, pero éste </a:t>
            </a:r>
            <a:r>
              <a:rPr lang="es-CO" sz="2400" b="0" dirty="0">
                <a:highlight>
                  <a:srgbClr val="00FF00"/>
                </a:highlight>
              </a:rPr>
              <a:t>para lo que nos es provechoso</a:t>
            </a:r>
            <a:r>
              <a:rPr lang="es-CO" sz="2400" b="0" dirty="0"/>
              <a:t>, para que </a:t>
            </a:r>
            <a:r>
              <a:rPr lang="es-CO" sz="2400" b="0" dirty="0">
                <a:highlight>
                  <a:srgbClr val="FFFF00"/>
                </a:highlight>
              </a:rPr>
              <a:t>participemos</a:t>
            </a:r>
            <a:r>
              <a:rPr lang="es-CO" sz="2400" b="0" dirty="0"/>
              <a:t> de su santidad.</a:t>
            </a:r>
          </a:p>
        </p:txBody>
      </p:sp>
    </p:spTree>
    <p:extLst>
      <p:ext uri="{BB962C8B-B14F-4D97-AF65-F5344CB8AC3E}">
        <p14:creationId xmlns:p14="http://schemas.microsoft.com/office/powerpoint/2010/main" val="8462616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1000"/>
                                        <p:tgtEl>
                                          <p:spTgt spid="4">
                                            <p:txEl>
                                              <p:pRg st="2" end="2"/>
                                            </p:txEl>
                                          </p:spTgt>
                                        </p:tgtEl>
                                      </p:cBhvr>
                                    </p:animEffect>
                                    <p:anim calcmode="lin" valueType="num">
                                      <p:cBhvr>
                                        <p:cTn id="2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E7895FF1-274A-4AC7-83B8-C7DDB59CF872}"/>
              </a:ext>
            </a:extLst>
          </p:cNvPr>
          <p:cNvSpPr>
            <a:spLocks noGrp="1"/>
          </p:cNvSpPr>
          <p:nvPr>
            <p:ph type="body" sz="quarter" idx="13"/>
          </p:nvPr>
        </p:nvSpPr>
        <p:spPr/>
        <p:txBody>
          <a:bodyPr/>
          <a:lstStyle/>
          <a:p>
            <a:r>
              <a:rPr lang="es-CO" sz="5400" dirty="0"/>
              <a:t>El pecado en la</a:t>
            </a:r>
          </a:p>
        </p:txBody>
      </p:sp>
      <p:sp>
        <p:nvSpPr>
          <p:cNvPr id="3" name="Marcador de texto 2">
            <a:extLst>
              <a:ext uri="{FF2B5EF4-FFF2-40B4-BE49-F238E27FC236}">
                <a16:creationId xmlns:a16="http://schemas.microsoft.com/office/drawing/2014/main" id="{096EDAB0-7753-4CD5-AC1C-B9E27361D910}"/>
              </a:ext>
            </a:extLst>
          </p:cNvPr>
          <p:cNvSpPr>
            <a:spLocks noGrp="1"/>
          </p:cNvSpPr>
          <p:nvPr>
            <p:ph type="body" sz="quarter" idx="14"/>
          </p:nvPr>
        </p:nvSpPr>
        <p:spPr/>
        <p:txBody>
          <a:bodyPr/>
          <a:lstStyle/>
          <a:p>
            <a:pPr algn="l"/>
            <a:r>
              <a:rPr lang="es-CO" sz="4800" dirty="0"/>
              <a:t>Vida del creyente</a:t>
            </a:r>
          </a:p>
        </p:txBody>
      </p:sp>
      <p:sp>
        <p:nvSpPr>
          <p:cNvPr id="4" name="Marcador de texto 3">
            <a:extLst>
              <a:ext uri="{FF2B5EF4-FFF2-40B4-BE49-F238E27FC236}">
                <a16:creationId xmlns:a16="http://schemas.microsoft.com/office/drawing/2014/main" id="{A40C8AA7-21E8-4AAD-9AE2-9E364A2FF643}"/>
              </a:ext>
            </a:extLst>
          </p:cNvPr>
          <p:cNvSpPr>
            <a:spLocks noGrp="1"/>
          </p:cNvSpPr>
          <p:nvPr>
            <p:ph type="body" sz="quarter" idx="15"/>
          </p:nvPr>
        </p:nvSpPr>
        <p:spPr/>
        <p:txBody>
          <a:bodyPr>
            <a:noAutofit/>
          </a:bodyPr>
          <a:lstStyle/>
          <a:p>
            <a:pPr>
              <a:buBlip>
                <a:blip r:embed="rId2"/>
              </a:buBlip>
            </a:pPr>
            <a:r>
              <a:rPr lang="es-CO" sz="3600" dirty="0">
                <a:latin typeface="+mn-lt"/>
              </a:rPr>
              <a:t>La disciplina divina sobre el pecado del creyente.</a:t>
            </a:r>
          </a:p>
          <a:p>
            <a:pPr lvl="1">
              <a:buBlip>
                <a:blip r:embed="rId2"/>
              </a:buBlip>
            </a:pPr>
            <a:r>
              <a:rPr lang="es-CO" sz="3200" dirty="0"/>
              <a:t>La disciplina produce la tristeza que lleva al arrepentimiento (</a:t>
            </a:r>
            <a:r>
              <a:rPr lang="es-CO" sz="3200" dirty="0">
                <a:solidFill>
                  <a:schemeClr val="bg1">
                    <a:lumMod val="50000"/>
                  </a:schemeClr>
                </a:solidFill>
              </a:rPr>
              <a:t>He. 12:11; 2 Co. 7:10</a:t>
            </a:r>
            <a:r>
              <a:rPr lang="es-CO" sz="3200" dirty="0"/>
              <a:t>).</a:t>
            </a:r>
          </a:p>
          <a:p>
            <a:pPr lvl="2">
              <a:buBlip>
                <a:blip r:embed="rId3"/>
              </a:buBlip>
            </a:pPr>
            <a:r>
              <a:rPr lang="es-CO" sz="2400" dirty="0">
                <a:solidFill>
                  <a:srgbClr val="C00000"/>
                </a:solidFill>
                <a:effectLst>
                  <a:outerShdw blurRad="38100" dist="38100" dir="2700000" algn="tl">
                    <a:srgbClr val="000000">
                      <a:alpha val="43137"/>
                    </a:srgbClr>
                  </a:outerShdw>
                </a:effectLst>
              </a:rPr>
              <a:t>Heb 12:11 </a:t>
            </a:r>
            <a:r>
              <a:rPr lang="es-CO" sz="2400" b="0" dirty="0"/>
              <a:t>Es verdad que ninguna disciplina al presente parece ser causa de gozo, sino de </a:t>
            </a:r>
            <a:r>
              <a:rPr lang="es-CO" sz="2400" b="0" dirty="0">
                <a:solidFill>
                  <a:schemeClr val="bg1"/>
                </a:solidFill>
                <a:highlight>
                  <a:srgbClr val="000000"/>
                </a:highlight>
              </a:rPr>
              <a:t>tristeza</a:t>
            </a:r>
            <a:r>
              <a:rPr lang="es-CO" sz="2400" b="0" dirty="0"/>
              <a:t>; pero después da fruto apacible de justicia a los que en ella han sido ejercitados.</a:t>
            </a:r>
          </a:p>
          <a:p>
            <a:pPr lvl="2">
              <a:buBlip>
                <a:blip r:embed="rId3"/>
              </a:buBlip>
            </a:pPr>
            <a:r>
              <a:rPr lang="es-CO" sz="2400" dirty="0">
                <a:solidFill>
                  <a:srgbClr val="C00000"/>
                </a:solidFill>
                <a:effectLst>
                  <a:outerShdw blurRad="38100" dist="38100" dir="2700000" algn="tl">
                    <a:srgbClr val="000000">
                      <a:alpha val="43137"/>
                    </a:srgbClr>
                  </a:outerShdw>
                </a:effectLst>
              </a:rPr>
              <a:t>2Co 7:10 </a:t>
            </a:r>
            <a:r>
              <a:rPr lang="es-CO" sz="2400" b="0" dirty="0"/>
              <a:t>Porque la </a:t>
            </a:r>
            <a:r>
              <a:rPr lang="es-CO" sz="2400" b="0" dirty="0">
                <a:solidFill>
                  <a:schemeClr val="bg1"/>
                </a:solidFill>
                <a:highlight>
                  <a:srgbClr val="008000"/>
                </a:highlight>
              </a:rPr>
              <a:t>tristeza que es según Dios</a:t>
            </a:r>
            <a:r>
              <a:rPr lang="es-CO" sz="2400" b="0" dirty="0">
                <a:solidFill>
                  <a:schemeClr val="bg1"/>
                </a:solidFill>
              </a:rPr>
              <a:t> </a:t>
            </a:r>
            <a:r>
              <a:rPr lang="es-CO" sz="2400" b="0" dirty="0"/>
              <a:t>produce arrepentimiento para salvación, de que no hay que arrepentirse; </a:t>
            </a:r>
            <a:r>
              <a:rPr lang="es-CO" sz="2400" b="0" dirty="0">
                <a:solidFill>
                  <a:schemeClr val="bg1"/>
                </a:solidFill>
                <a:highlight>
                  <a:srgbClr val="0000FF"/>
                </a:highlight>
              </a:rPr>
              <a:t>pero la tristeza del mundo</a:t>
            </a:r>
            <a:r>
              <a:rPr lang="es-CO" sz="2400" b="0" dirty="0"/>
              <a:t> produce muerte.</a:t>
            </a:r>
          </a:p>
        </p:txBody>
      </p:sp>
    </p:spTree>
    <p:extLst>
      <p:ext uri="{BB962C8B-B14F-4D97-AF65-F5344CB8AC3E}">
        <p14:creationId xmlns:p14="http://schemas.microsoft.com/office/powerpoint/2010/main" val="344088854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E7895FF1-274A-4AC7-83B8-C7DDB59CF872}"/>
              </a:ext>
            </a:extLst>
          </p:cNvPr>
          <p:cNvSpPr>
            <a:spLocks noGrp="1"/>
          </p:cNvSpPr>
          <p:nvPr>
            <p:ph type="body" sz="quarter" idx="13"/>
          </p:nvPr>
        </p:nvSpPr>
        <p:spPr/>
        <p:txBody>
          <a:bodyPr/>
          <a:lstStyle/>
          <a:p>
            <a:r>
              <a:rPr lang="es-CO" sz="5400"/>
              <a:t>El pecado en la</a:t>
            </a:r>
            <a:endParaRPr lang="es-CO" sz="5400" dirty="0"/>
          </a:p>
        </p:txBody>
      </p:sp>
      <p:sp>
        <p:nvSpPr>
          <p:cNvPr id="3" name="Marcador de texto 2">
            <a:extLst>
              <a:ext uri="{FF2B5EF4-FFF2-40B4-BE49-F238E27FC236}">
                <a16:creationId xmlns:a16="http://schemas.microsoft.com/office/drawing/2014/main" id="{096EDAB0-7753-4CD5-AC1C-B9E27361D910}"/>
              </a:ext>
            </a:extLst>
          </p:cNvPr>
          <p:cNvSpPr>
            <a:spLocks noGrp="1"/>
          </p:cNvSpPr>
          <p:nvPr>
            <p:ph type="body" sz="quarter" idx="14"/>
          </p:nvPr>
        </p:nvSpPr>
        <p:spPr/>
        <p:txBody>
          <a:bodyPr/>
          <a:lstStyle/>
          <a:p>
            <a:pPr algn="l"/>
            <a:r>
              <a:rPr lang="es-CO" sz="4800"/>
              <a:t>Vida del creyente</a:t>
            </a:r>
            <a:endParaRPr lang="es-CO" sz="4800" dirty="0"/>
          </a:p>
        </p:txBody>
      </p:sp>
      <p:sp>
        <p:nvSpPr>
          <p:cNvPr id="4" name="Marcador de texto 3">
            <a:extLst>
              <a:ext uri="{FF2B5EF4-FFF2-40B4-BE49-F238E27FC236}">
                <a16:creationId xmlns:a16="http://schemas.microsoft.com/office/drawing/2014/main" id="{A40C8AA7-21E8-4AAD-9AE2-9E364A2FF643}"/>
              </a:ext>
            </a:extLst>
          </p:cNvPr>
          <p:cNvSpPr>
            <a:spLocks noGrp="1"/>
          </p:cNvSpPr>
          <p:nvPr>
            <p:ph type="body" sz="quarter" idx="15"/>
          </p:nvPr>
        </p:nvSpPr>
        <p:spPr/>
        <p:txBody>
          <a:bodyPr>
            <a:noAutofit/>
          </a:bodyPr>
          <a:lstStyle/>
          <a:p>
            <a:pPr>
              <a:buBlip>
                <a:blip r:embed="rId2"/>
              </a:buBlip>
            </a:pPr>
            <a:r>
              <a:rPr lang="es-CO" sz="3200" dirty="0">
                <a:latin typeface="+mn-lt"/>
              </a:rPr>
              <a:t>Cuando un creyente no rectifica en la práctica del pecado, entra directamente bajo el juicio de Dios, en bien del testimonio.</a:t>
            </a:r>
          </a:p>
          <a:p>
            <a:pPr lvl="1">
              <a:buBlip>
                <a:blip r:embed="rId2"/>
              </a:buBlip>
            </a:pPr>
            <a:r>
              <a:rPr lang="es-CO" sz="2800" b="0" dirty="0">
                <a:latin typeface="+mn-lt"/>
              </a:rPr>
              <a:t>Algunas veces la intervención divina es definitiva.</a:t>
            </a:r>
          </a:p>
          <a:p>
            <a:pPr lvl="2">
              <a:buBlip>
                <a:blip r:embed="rId3"/>
              </a:buBlip>
            </a:pPr>
            <a:r>
              <a:rPr lang="es-CO" sz="2400" dirty="0">
                <a:solidFill>
                  <a:srgbClr val="C00000"/>
                </a:solidFill>
                <a:effectLst>
                  <a:outerShdw blurRad="38100" dist="38100" dir="2700000" algn="tl">
                    <a:srgbClr val="000000">
                      <a:alpha val="43137"/>
                    </a:srgbClr>
                  </a:outerShdw>
                </a:effectLst>
                <a:latin typeface="+mn-lt"/>
              </a:rPr>
              <a:t>1Co 11:30 </a:t>
            </a:r>
            <a:r>
              <a:rPr lang="es-CO" sz="2400" b="0" dirty="0"/>
              <a:t>Por lo cual hay muchos enfermos y debilitados entre vosotros, y muchos duermen.</a:t>
            </a:r>
          </a:p>
          <a:p>
            <a:pPr lvl="2">
              <a:buBlip>
                <a:blip r:embed="rId3"/>
              </a:buBlip>
            </a:pPr>
            <a:r>
              <a:rPr lang="es-CO" sz="2400" dirty="0">
                <a:solidFill>
                  <a:srgbClr val="C00000"/>
                </a:solidFill>
                <a:effectLst>
                  <a:outerShdw blurRad="38100" dist="38100" dir="2700000" algn="tl">
                    <a:srgbClr val="000000">
                      <a:alpha val="43137"/>
                    </a:srgbClr>
                  </a:outerShdw>
                </a:effectLst>
                <a:latin typeface="+mn-lt"/>
              </a:rPr>
              <a:t>1Jn 5:16  </a:t>
            </a:r>
            <a:r>
              <a:rPr lang="es-CO" sz="2400" b="0" dirty="0"/>
              <a:t>Si alguno viere a su hermano cometer pecado que no sea de muerte, pedirá, y Dios le dará vida; esto es para los que cometen pecado que no sea de muerte. Hay pecado de muerte, por el cual yo no digo que se pida.</a:t>
            </a:r>
          </a:p>
        </p:txBody>
      </p:sp>
    </p:spTree>
    <p:extLst>
      <p:ext uri="{BB962C8B-B14F-4D97-AF65-F5344CB8AC3E}">
        <p14:creationId xmlns:p14="http://schemas.microsoft.com/office/powerpoint/2010/main" val="18510905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D3F1661-DDCE-4BFE-9466-C44139352F39}"/>
              </a:ext>
            </a:extLst>
          </p:cNvPr>
          <p:cNvSpPr txBox="1"/>
          <p:nvPr/>
        </p:nvSpPr>
        <p:spPr>
          <a:xfrm>
            <a:off x="237836" y="4345711"/>
            <a:ext cx="8668328" cy="2123658"/>
          </a:xfrm>
          <a:prstGeom prst="rect">
            <a:avLst/>
          </a:prstGeom>
          <a:noFill/>
        </p:spPr>
        <p:txBody>
          <a:bodyPr wrap="square">
            <a:spAutoFit/>
          </a:bodyPr>
          <a:lstStyle/>
          <a:p>
            <a:pPr algn="ctr"/>
            <a:r>
              <a:rPr lang="es-CO" sz="6600" dirty="0">
                <a:ln w="3175">
                  <a:noFill/>
                </a:ln>
                <a:effectLst>
                  <a:glow rad="101600">
                    <a:schemeClr val="bg1"/>
                  </a:glow>
                </a:effectLst>
                <a:latin typeface="Avallon Alt" pitchFamily="2" charset="0"/>
              </a:rPr>
              <a:t>Aplicación Práctica</a:t>
            </a:r>
          </a:p>
          <a:p>
            <a:pPr algn="ctr"/>
            <a:r>
              <a:rPr lang="es-CO" sz="6600" dirty="0">
                <a:ln w="3175">
                  <a:noFill/>
                </a:ln>
                <a:effectLst>
                  <a:glow rad="101600">
                    <a:schemeClr val="bg1"/>
                  </a:glow>
                </a:effectLst>
                <a:latin typeface="Avallon Alt" pitchFamily="2" charset="0"/>
              </a:rPr>
              <a:t>Los efectos del pecado en el cristiano.</a:t>
            </a:r>
          </a:p>
        </p:txBody>
      </p:sp>
      <p:sp>
        <p:nvSpPr>
          <p:cNvPr id="3" name="CuadroTexto 2">
            <a:extLst>
              <a:ext uri="{FF2B5EF4-FFF2-40B4-BE49-F238E27FC236}">
                <a16:creationId xmlns:a16="http://schemas.microsoft.com/office/drawing/2014/main" id="{4E0E80B0-6D2A-4F71-9B09-BED3C87C224D}"/>
              </a:ext>
            </a:extLst>
          </p:cNvPr>
          <p:cNvSpPr txBox="1"/>
          <p:nvPr/>
        </p:nvSpPr>
        <p:spPr>
          <a:xfrm>
            <a:off x="5454074" y="706046"/>
            <a:ext cx="3634052" cy="2215991"/>
          </a:xfrm>
          <a:prstGeom prst="rect">
            <a:avLst/>
          </a:prstGeom>
          <a:noFill/>
        </p:spPr>
        <p:txBody>
          <a:bodyPr wrap="square" rtlCol="0">
            <a:spAutoFit/>
          </a:bodyPr>
          <a:lstStyle/>
          <a:p>
            <a:pPr algn="r"/>
            <a:r>
              <a:rPr lang="es-CO" sz="13800" b="1" dirty="0">
                <a:solidFill>
                  <a:schemeClr val="bg1"/>
                </a:solidFill>
                <a:latin typeface="Freehand575 BT" panose="03080702030306060204" pitchFamily="66" charset="0"/>
              </a:rPr>
              <a:t>Hageo</a:t>
            </a:r>
          </a:p>
        </p:txBody>
      </p:sp>
      <p:sp>
        <p:nvSpPr>
          <p:cNvPr id="4" name="CuadroTexto 3">
            <a:extLst>
              <a:ext uri="{FF2B5EF4-FFF2-40B4-BE49-F238E27FC236}">
                <a16:creationId xmlns:a16="http://schemas.microsoft.com/office/drawing/2014/main" id="{4EC977C6-F754-4277-95CC-71D232EA9C19}"/>
              </a:ext>
            </a:extLst>
          </p:cNvPr>
          <p:cNvSpPr txBox="1"/>
          <p:nvPr/>
        </p:nvSpPr>
        <p:spPr>
          <a:xfrm>
            <a:off x="7140938" y="1127577"/>
            <a:ext cx="1833379" cy="584775"/>
          </a:xfrm>
          <a:prstGeom prst="rect">
            <a:avLst/>
          </a:prstGeom>
          <a:noFill/>
        </p:spPr>
        <p:txBody>
          <a:bodyPr wrap="square" rtlCol="0">
            <a:spAutoFit/>
          </a:bodyPr>
          <a:lstStyle/>
          <a:p>
            <a:pPr algn="r"/>
            <a:r>
              <a:rPr lang="es-CO" sz="3200" b="1" dirty="0">
                <a:solidFill>
                  <a:schemeClr val="bg1"/>
                </a:solidFill>
                <a:latin typeface="Arial Narrow" panose="020B0606020202030204" pitchFamily="34" charset="0"/>
              </a:rPr>
              <a:t>Profeta</a:t>
            </a:r>
            <a:endParaRPr lang="es-CO" sz="1600" dirty="0">
              <a:solidFill>
                <a:schemeClr val="bg1"/>
              </a:solidFill>
              <a:latin typeface="Arial Narrow" panose="020B0606020202030204" pitchFamily="34" charset="0"/>
            </a:endParaRPr>
          </a:p>
        </p:txBody>
      </p:sp>
      <p:sp>
        <p:nvSpPr>
          <p:cNvPr id="6" name="CuadroTexto 5">
            <a:extLst>
              <a:ext uri="{FF2B5EF4-FFF2-40B4-BE49-F238E27FC236}">
                <a16:creationId xmlns:a16="http://schemas.microsoft.com/office/drawing/2014/main" id="{64716F3A-F0A6-4677-91AB-64F33A377E1B}"/>
              </a:ext>
            </a:extLst>
          </p:cNvPr>
          <p:cNvSpPr txBox="1"/>
          <p:nvPr/>
        </p:nvSpPr>
        <p:spPr>
          <a:xfrm>
            <a:off x="5454073" y="123676"/>
            <a:ext cx="3598733" cy="584775"/>
          </a:xfrm>
          <a:prstGeom prst="rect">
            <a:avLst/>
          </a:prstGeom>
          <a:noFill/>
        </p:spPr>
        <p:txBody>
          <a:bodyPr wrap="square" rtlCol="0">
            <a:spAutoFit/>
          </a:bodyPr>
          <a:lstStyle/>
          <a:p>
            <a:pPr algn="r"/>
            <a:r>
              <a:rPr lang="es-CO" sz="3200" b="1" dirty="0">
                <a:solidFill>
                  <a:srgbClr val="FFFF00"/>
                </a:solidFill>
                <a:latin typeface="Arial Narrow" panose="020B0606020202030204" pitchFamily="34" charset="0"/>
              </a:rPr>
              <a:t>Sermón 5</a:t>
            </a:r>
            <a:endParaRPr lang="es-CO" sz="1600"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1689186186"/>
      </p:ext>
    </p:extLst>
  </p:cSld>
  <p:clrMapOvr>
    <a:masterClrMapping/>
  </p:clrMapOvr>
  <p:transition spd="slow">
    <p:wipe dir="r"/>
  </p:transition>
</p:sld>
</file>

<file path=ppt/theme/theme1.xml><?xml version="1.0" encoding="utf-8"?>
<a:theme xmlns:a="http://schemas.openxmlformats.org/drawingml/2006/main" name="TemplateComic">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plateComic">
      <a:majorFont>
        <a:latin typeface="WeidemannItcSCTEEMed"/>
        <a:ea typeface=""/>
        <a:cs typeface=""/>
      </a:majorFont>
      <a:minorFont>
        <a:latin typeface="WeidemannItcTEEMed"/>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Comic" id="{785D3540-D734-4F4F-A31A-777D848E5654}" vid="{0E14F328-1606-4DDB-95ED-7D957396CDD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TemplateComic</Template>
  <TotalTime>925</TotalTime>
  <Words>1254</Words>
  <Application>Microsoft Office PowerPoint</Application>
  <PresentationFormat>Presentación en pantalla (4:3)</PresentationFormat>
  <Paragraphs>92</Paragraphs>
  <Slides>17</Slides>
  <Notes>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17</vt:i4>
      </vt:variant>
    </vt:vector>
  </HeadingPairs>
  <TitlesOfParts>
    <vt:vector size="27" baseType="lpstr">
      <vt:lpstr>WeidemannItcTEEMed</vt:lpstr>
      <vt:lpstr>Avallon</vt:lpstr>
      <vt:lpstr>Freehand575 BT</vt:lpstr>
      <vt:lpstr>Weidemann</vt:lpstr>
      <vt:lpstr>Arial Narrow</vt:lpstr>
      <vt:lpstr>Avallon Alt</vt:lpstr>
      <vt:lpstr>Calibri</vt:lpstr>
      <vt:lpstr>Arial</vt:lpstr>
      <vt:lpstr>WeidemannItcSCTEEMed</vt:lpstr>
      <vt:lpstr>TemplateComic</vt:lpstr>
      <vt:lpstr>Presentación de PowerPoint</vt:lpstr>
      <vt:lpstr>Presentación de PowerPoint</vt:lpstr>
      <vt:lpstr>Presentación de PowerPoint</vt:lpstr>
      <vt:lpstr>Es un Mensaje de Reflexión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Luis Felipe Torres Muñoz</dc:creator>
  <cp:lastModifiedBy>Luis Felipe Torres Muñoz</cp:lastModifiedBy>
  <cp:revision>62</cp:revision>
  <dcterms:created xsi:type="dcterms:W3CDTF">2021-06-30T13:07:50Z</dcterms:created>
  <dcterms:modified xsi:type="dcterms:W3CDTF">2021-07-07T22:12:24Z</dcterms:modified>
</cp:coreProperties>
</file>